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28"/>
  </p:notesMasterIdLst>
  <p:handoutMasterIdLst>
    <p:handoutMasterId r:id="rId29"/>
  </p:handoutMasterIdLst>
  <p:sldIdLst>
    <p:sldId id="256" r:id="rId5"/>
    <p:sldId id="609" r:id="rId6"/>
    <p:sldId id="567" r:id="rId7"/>
    <p:sldId id="402" r:id="rId8"/>
    <p:sldId id="337" r:id="rId9"/>
    <p:sldId id="611" r:id="rId10"/>
    <p:sldId id="406" r:id="rId11"/>
    <p:sldId id="339" r:id="rId12"/>
    <p:sldId id="340" r:id="rId13"/>
    <p:sldId id="578" r:id="rId14"/>
    <p:sldId id="333" r:id="rId15"/>
    <p:sldId id="610" r:id="rId16"/>
    <p:sldId id="309" r:id="rId17"/>
    <p:sldId id="315" r:id="rId18"/>
    <p:sldId id="568" r:id="rId19"/>
    <p:sldId id="564" r:id="rId20"/>
    <p:sldId id="565" r:id="rId21"/>
    <p:sldId id="321" r:id="rId22"/>
    <p:sldId id="305" r:id="rId23"/>
    <p:sldId id="323" r:id="rId24"/>
    <p:sldId id="322" r:id="rId25"/>
    <p:sldId id="566" r:id="rId26"/>
    <p:sldId id="324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FBFC"/>
    <a:srgbClr val="00A9B7"/>
    <a:srgbClr val="004C6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6BFD4FD-4BBF-E841-A8D5-BC023B92A87C}" v="6" dt="2024-12-02T15:55:33.98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304" autoAdjust="0"/>
    <p:restoredTop sz="95616" autoAdjust="0"/>
  </p:normalViewPr>
  <p:slideViewPr>
    <p:cSldViewPr snapToGrid="0">
      <p:cViewPr varScale="1">
        <p:scale>
          <a:sx n="121" d="100"/>
          <a:sy n="121" d="100"/>
        </p:scale>
        <p:origin x="824" y="184"/>
      </p:cViewPr>
      <p:guideLst/>
    </p:cSldViewPr>
  </p:slideViewPr>
  <p:outlineViewPr>
    <p:cViewPr>
      <p:scale>
        <a:sx n="33" d="100"/>
        <a:sy n="33" d="100"/>
      </p:scale>
      <p:origin x="0" y="-14824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45" d="100"/>
          <a:sy n="45" d="100"/>
        </p:scale>
        <p:origin x="2760" y="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is Miralles" userId="699e2c5a-5018-4326-8814-50a037852b20" providerId="ADAL" clId="{FD07FBA0-C904-B941-945C-E82C5C3BE9A6}"/>
    <pc:docChg chg="undo redo custSel addSld delSld modSld">
      <pc:chgData name="Luis Miralles" userId="699e2c5a-5018-4326-8814-50a037852b20" providerId="ADAL" clId="{FD07FBA0-C904-B941-945C-E82C5C3BE9A6}" dt="2023-09-07T10:30:47.955" v="1089" actId="1076"/>
      <pc:docMkLst>
        <pc:docMk/>
      </pc:docMkLst>
      <pc:sldChg chg="addSp delSp modSp mod">
        <pc:chgData name="Luis Miralles" userId="699e2c5a-5018-4326-8814-50a037852b20" providerId="ADAL" clId="{FD07FBA0-C904-B941-945C-E82C5C3BE9A6}" dt="2023-09-06T15:07:06.696" v="985" actId="1076"/>
        <pc:sldMkLst>
          <pc:docMk/>
          <pc:sldMk cId="2740838320" sldId="256"/>
        </pc:sldMkLst>
      </pc:sldChg>
      <pc:sldChg chg="modSp add del mod modClrScheme chgLayout">
        <pc:chgData name="Luis Miralles" userId="699e2c5a-5018-4326-8814-50a037852b20" providerId="ADAL" clId="{FD07FBA0-C904-B941-945C-E82C5C3BE9A6}" dt="2023-09-07T10:30:34.073" v="1082" actId="2696"/>
        <pc:sldMkLst>
          <pc:docMk/>
          <pc:sldMk cId="0" sldId="257"/>
        </pc:sldMkLst>
      </pc:sldChg>
      <pc:sldChg chg="del">
        <pc:chgData name="Luis Miralles" userId="699e2c5a-5018-4326-8814-50a037852b20" providerId="ADAL" clId="{FD07FBA0-C904-B941-945C-E82C5C3BE9A6}" dt="2023-09-07T09:48:37.479" v="999" actId="2696"/>
        <pc:sldMkLst>
          <pc:docMk/>
          <pc:sldMk cId="2145516726" sldId="257"/>
        </pc:sldMkLst>
      </pc:sldChg>
      <pc:sldChg chg="addSp modSp add del mod modClrScheme chgLayout">
        <pc:chgData name="Luis Miralles" userId="699e2c5a-5018-4326-8814-50a037852b20" providerId="ADAL" clId="{FD07FBA0-C904-B941-945C-E82C5C3BE9A6}" dt="2023-09-07T10:30:33.916" v="1050" actId="2696"/>
        <pc:sldMkLst>
          <pc:docMk/>
          <pc:sldMk cId="0" sldId="258"/>
        </pc:sldMkLst>
      </pc:sldChg>
      <pc:sldChg chg="del">
        <pc:chgData name="Luis Miralles" userId="699e2c5a-5018-4326-8814-50a037852b20" providerId="ADAL" clId="{FD07FBA0-C904-B941-945C-E82C5C3BE9A6}" dt="2023-09-07T09:48:37.633" v="1014" actId="2696"/>
        <pc:sldMkLst>
          <pc:docMk/>
          <pc:sldMk cId="1505644874" sldId="258"/>
        </pc:sldMkLst>
      </pc:sldChg>
      <pc:sldChg chg="delSp modSp del mod">
        <pc:chgData name="Luis Miralles" userId="699e2c5a-5018-4326-8814-50a037852b20" providerId="ADAL" clId="{FD07FBA0-C904-B941-945C-E82C5C3BE9A6}" dt="2023-09-07T10:30:33.912" v="1049" actId="2696"/>
        <pc:sldMkLst>
          <pc:docMk/>
          <pc:sldMk cId="0" sldId="259"/>
        </pc:sldMkLst>
      </pc:sldChg>
      <pc:sldChg chg="delSp modSp del mod">
        <pc:chgData name="Luis Miralles" userId="699e2c5a-5018-4326-8814-50a037852b20" providerId="ADAL" clId="{FD07FBA0-C904-B941-945C-E82C5C3BE9A6}" dt="2023-09-07T10:30:34.078" v="1084" actId="2696"/>
        <pc:sldMkLst>
          <pc:docMk/>
          <pc:sldMk cId="0" sldId="260"/>
        </pc:sldMkLst>
      </pc:sldChg>
      <pc:sldChg chg="delSp modSp del mod">
        <pc:chgData name="Luis Miralles" userId="699e2c5a-5018-4326-8814-50a037852b20" providerId="ADAL" clId="{FD07FBA0-C904-B941-945C-E82C5C3BE9A6}" dt="2023-09-07T10:30:34.115" v="1087" actId="2696"/>
        <pc:sldMkLst>
          <pc:docMk/>
          <pc:sldMk cId="1521127913" sldId="261"/>
        </pc:sldMkLst>
      </pc:sldChg>
      <pc:sldChg chg="modSp add del mod modClrScheme chgLayout">
        <pc:chgData name="Luis Miralles" userId="699e2c5a-5018-4326-8814-50a037852b20" providerId="ADAL" clId="{FD07FBA0-C904-B941-945C-E82C5C3BE9A6}" dt="2023-09-07T10:30:34.049" v="1074" actId="2696"/>
        <pc:sldMkLst>
          <pc:docMk/>
          <pc:sldMk cId="0" sldId="262"/>
        </pc:sldMkLst>
      </pc:sldChg>
      <pc:sldChg chg="del">
        <pc:chgData name="Luis Miralles" userId="699e2c5a-5018-4326-8814-50a037852b20" providerId="ADAL" clId="{FD07FBA0-C904-B941-945C-E82C5C3BE9A6}" dt="2023-09-07T09:48:37.589" v="1007" actId="2696"/>
        <pc:sldMkLst>
          <pc:docMk/>
          <pc:sldMk cId="3060943910" sldId="262"/>
        </pc:sldMkLst>
      </pc:sldChg>
      <pc:sldChg chg="delSp modSp del mod">
        <pc:chgData name="Luis Miralles" userId="699e2c5a-5018-4326-8814-50a037852b20" providerId="ADAL" clId="{FD07FBA0-C904-B941-945C-E82C5C3BE9A6}" dt="2023-09-07T10:30:33.903" v="1047" actId="2696"/>
        <pc:sldMkLst>
          <pc:docMk/>
          <pc:sldMk cId="0" sldId="263"/>
        </pc:sldMkLst>
      </pc:sldChg>
      <pc:sldChg chg="delSp del mod">
        <pc:chgData name="Luis Miralles" userId="699e2c5a-5018-4326-8814-50a037852b20" providerId="ADAL" clId="{FD07FBA0-C904-B941-945C-E82C5C3BE9A6}" dt="2023-09-07T10:30:34.046" v="1073" actId="2696"/>
        <pc:sldMkLst>
          <pc:docMk/>
          <pc:sldMk cId="0" sldId="264"/>
        </pc:sldMkLst>
      </pc:sldChg>
      <pc:sldChg chg="addSp modSp add del mod modClrScheme chgLayout">
        <pc:chgData name="Luis Miralles" userId="699e2c5a-5018-4326-8814-50a037852b20" providerId="ADAL" clId="{FD07FBA0-C904-B941-945C-E82C5C3BE9A6}" dt="2023-09-07T10:30:34.064" v="1079" actId="2696"/>
        <pc:sldMkLst>
          <pc:docMk/>
          <pc:sldMk cId="0" sldId="265"/>
        </pc:sldMkLst>
      </pc:sldChg>
      <pc:sldChg chg="del">
        <pc:chgData name="Luis Miralles" userId="699e2c5a-5018-4326-8814-50a037852b20" providerId="ADAL" clId="{FD07FBA0-C904-B941-945C-E82C5C3BE9A6}" dt="2023-09-07T09:48:37.542" v="1003" actId="2696"/>
        <pc:sldMkLst>
          <pc:docMk/>
          <pc:sldMk cId="2173218001" sldId="265"/>
        </pc:sldMkLst>
      </pc:sldChg>
      <pc:sldChg chg="addSp modSp add del mod modClrScheme chgLayout">
        <pc:chgData name="Luis Miralles" userId="699e2c5a-5018-4326-8814-50a037852b20" providerId="ADAL" clId="{FD07FBA0-C904-B941-945C-E82C5C3BE9A6}" dt="2023-09-07T10:30:33.907" v="1048" actId="2696"/>
        <pc:sldMkLst>
          <pc:docMk/>
          <pc:sldMk cId="0" sldId="266"/>
        </pc:sldMkLst>
      </pc:sldChg>
      <pc:sldChg chg="del">
        <pc:chgData name="Luis Miralles" userId="699e2c5a-5018-4326-8814-50a037852b20" providerId="ADAL" clId="{FD07FBA0-C904-B941-945C-E82C5C3BE9A6}" dt="2023-09-07T09:48:37.517" v="1000" actId="2696"/>
        <pc:sldMkLst>
          <pc:docMk/>
          <pc:sldMk cId="3487173685" sldId="266"/>
        </pc:sldMkLst>
      </pc:sldChg>
      <pc:sldChg chg="addSp modSp add del mod modClrScheme chgLayout">
        <pc:chgData name="Luis Miralles" userId="699e2c5a-5018-4326-8814-50a037852b20" providerId="ADAL" clId="{FD07FBA0-C904-B941-945C-E82C5C3BE9A6}" dt="2023-09-07T10:30:33.934" v="1051" actId="2696"/>
        <pc:sldMkLst>
          <pc:docMk/>
          <pc:sldMk cId="0" sldId="267"/>
        </pc:sldMkLst>
      </pc:sldChg>
      <pc:sldChg chg="del">
        <pc:chgData name="Luis Miralles" userId="699e2c5a-5018-4326-8814-50a037852b20" providerId="ADAL" clId="{FD07FBA0-C904-B941-945C-E82C5C3BE9A6}" dt="2023-09-07T09:48:37.621" v="1013" actId="2696"/>
        <pc:sldMkLst>
          <pc:docMk/>
          <pc:sldMk cId="442357597" sldId="267"/>
        </pc:sldMkLst>
      </pc:sldChg>
      <pc:sldChg chg="addSp modSp add del mod modClrScheme chgLayout">
        <pc:chgData name="Luis Miralles" userId="699e2c5a-5018-4326-8814-50a037852b20" providerId="ADAL" clId="{FD07FBA0-C904-B941-945C-E82C5C3BE9A6}" dt="2023-09-07T10:30:34.051" v="1075" actId="2696"/>
        <pc:sldMkLst>
          <pc:docMk/>
          <pc:sldMk cId="0" sldId="268"/>
        </pc:sldMkLst>
      </pc:sldChg>
      <pc:sldChg chg="del">
        <pc:chgData name="Luis Miralles" userId="699e2c5a-5018-4326-8814-50a037852b20" providerId="ADAL" clId="{FD07FBA0-C904-B941-945C-E82C5C3BE9A6}" dt="2023-09-07T09:48:37.337" v="994" actId="2696"/>
        <pc:sldMkLst>
          <pc:docMk/>
          <pc:sldMk cId="3953209471" sldId="268"/>
        </pc:sldMkLst>
      </pc:sldChg>
      <pc:sldChg chg="addSp modSp add del mod modClrScheme chgLayout">
        <pc:chgData name="Luis Miralles" userId="699e2c5a-5018-4326-8814-50a037852b20" providerId="ADAL" clId="{FD07FBA0-C904-B941-945C-E82C5C3BE9A6}" dt="2023-09-07T10:30:34.061" v="1078" actId="2696"/>
        <pc:sldMkLst>
          <pc:docMk/>
          <pc:sldMk cId="0" sldId="269"/>
        </pc:sldMkLst>
      </pc:sldChg>
      <pc:sldChg chg="del">
        <pc:chgData name="Luis Miralles" userId="699e2c5a-5018-4326-8814-50a037852b20" providerId="ADAL" clId="{FD07FBA0-C904-B941-945C-E82C5C3BE9A6}" dt="2023-09-07T09:48:37.596" v="1009" actId="2696"/>
        <pc:sldMkLst>
          <pc:docMk/>
          <pc:sldMk cId="1719199644" sldId="269"/>
        </pc:sldMkLst>
      </pc:sldChg>
      <pc:sldChg chg="addSp modSp add del mod modClrScheme chgLayout">
        <pc:chgData name="Luis Miralles" userId="699e2c5a-5018-4326-8814-50a037852b20" providerId="ADAL" clId="{FD07FBA0-C904-B941-945C-E82C5C3BE9A6}" dt="2023-09-07T10:30:34.018" v="1070" actId="2696"/>
        <pc:sldMkLst>
          <pc:docMk/>
          <pc:sldMk cId="0" sldId="270"/>
        </pc:sldMkLst>
      </pc:sldChg>
      <pc:sldChg chg="del">
        <pc:chgData name="Luis Miralles" userId="699e2c5a-5018-4326-8814-50a037852b20" providerId="ADAL" clId="{FD07FBA0-C904-B941-945C-E82C5C3BE9A6}" dt="2023-09-07T09:48:37.678" v="1020" actId="2696"/>
        <pc:sldMkLst>
          <pc:docMk/>
          <pc:sldMk cId="300919281" sldId="270"/>
        </pc:sldMkLst>
      </pc:sldChg>
      <pc:sldChg chg="modSp add del mod modClrScheme chgLayout">
        <pc:chgData name="Luis Miralles" userId="699e2c5a-5018-4326-8814-50a037852b20" providerId="ADAL" clId="{FD07FBA0-C904-B941-945C-E82C5C3BE9A6}" dt="2023-09-07T10:30:33.942" v="1053" actId="2696"/>
        <pc:sldMkLst>
          <pc:docMk/>
          <pc:sldMk cId="0" sldId="271"/>
        </pc:sldMkLst>
      </pc:sldChg>
      <pc:sldChg chg="del">
        <pc:chgData name="Luis Miralles" userId="699e2c5a-5018-4326-8814-50a037852b20" providerId="ADAL" clId="{FD07FBA0-C904-B941-945C-E82C5C3BE9A6}" dt="2023-09-07T09:48:37.525" v="1002" actId="2696"/>
        <pc:sldMkLst>
          <pc:docMk/>
          <pc:sldMk cId="604343395" sldId="271"/>
        </pc:sldMkLst>
      </pc:sldChg>
      <pc:sldChg chg="addSp modSp add del mod modClrScheme chgLayout">
        <pc:chgData name="Luis Miralles" userId="699e2c5a-5018-4326-8814-50a037852b20" providerId="ADAL" clId="{FD07FBA0-C904-B941-945C-E82C5C3BE9A6}" dt="2023-09-07T10:30:33.985" v="1065" actId="2696"/>
        <pc:sldMkLst>
          <pc:docMk/>
          <pc:sldMk cId="0" sldId="272"/>
        </pc:sldMkLst>
      </pc:sldChg>
      <pc:sldChg chg="del">
        <pc:chgData name="Luis Miralles" userId="699e2c5a-5018-4326-8814-50a037852b20" providerId="ADAL" clId="{FD07FBA0-C904-B941-945C-E82C5C3BE9A6}" dt="2023-09-07T09:48:37.643" v="1016" actId="2696"/>
        <pc:sldMkLst>
          <pc:docMk/>
          <pc:sldMk cId="925338193" sldId="272"/>
        </pc:sldMkLst>
      </pc:sldChg>
      <pc:sldChg chg="addSp modSp add del mod modClrScheme chgLayout">
        <pc:chgData name="Luis Miralles" userId="699e2c5a-5018-4326-8814-50a037852b20" providerId="ADAL" clId="{FD07FBA0-C904-B941-945C-E82C5C3BE9A6}" dt="2023-09-07T10:30:33.965" v="1059" actId="2696"/>
        <pc:sldMkLst>
          <pc:docMk/>
          <pc:sldMk cId="0" sldId="273"/>
        </pc:sldMkLst>
      </pc:sldChg>
      <pc:sldChg chg="del">
        <pc:chgData name="Luis Miralles" userId="699e2c5a-5018-4326-8814-50a037852b20" providerId="ADAL" clId="{FD07FBA0-C904-B941-945C-E82C5C3BE9A6}" dt="2023-09-07T09:48:37.656" v="1017" actId="2696"/>
        <pc:sldMkLst>
          <pc:docMk/>
          <pc:sldMk cId="1331769097" sldId="273"/>
        </pc:sldMkLst>
      </pc:sldChg>
      <pc:sldChg chg="del">
        <pc:chgData name="Luis Miralles" userId="699e2c5a-5018-4326-8814-50a037852b20" providerId="ADAL" clId="{FD07FBA0-C904-B941-945C-E82C5C3BE9A6}" dt="2023-09-07T10:30:33.993" v="1068" actId="2696"/>
        <pc:sldMkLst>
          <pc:docMk/>
          <pc:sldMk cId="965251411" sldId="274"/>
        </pc:sldMkLst>
      </pc:sldChg>
      <pc:sldChg chg="addSp modSp add del mod modClrScheme chgLayout">
        <pc:chgData name="Luis Miralles" userId="699e2c5a-5018-4326-8814-50a037852b20" providerId="ADAL" clId="{FD07FBA0-C904-B941-945C-E82C5C3BE9A6}" dt="2023-09-07T10:30:34.058" v="1077" actId="2696"/>
        <pc:sldMkLst>
          <pc:docMk/>
          <pc:sldMk cId="0" sldId="275"/>
        </pc:sldMkLst>
      </pc:sldChg>
      <pc:sldChg chg="del">
        <pc:chgData name="Luis Miralles" userId="699e2c5a-5018-4326-8814-50a037852b20" providerId="ADAL" clId="{FD07FBA0-C904-B941-945C-E82C5C3BE9A6}" dt="2023-09-07T09:48:37.672" v="1018" actId="2696"/>
        <pc:sldMkLst>
          <pc:docMk/>
          <pc:sldMk cId="4027255734" sldId="275"/>
        </pc:sldMkLst>
      </pc:sldChg>
      <pc:sldChg chg="modSp add del mod modClrScheme chgLayout">
        <pc:chgData name="Luis Miralles" userId="699e2c5a-5018-4326-8814-50a037852b20" providerId="ADAL" clId="{FD07FBA0-C904-B941-945C-E82C5C3BE9A6}" dt="2023-09-07T10:30:33.988" v="1066" actId="2696"/>
        <pc:sldMkLst>
          <pc:docMk/>
          <pc:sldMk cId="0" sldId="276"/>
        </pc:sldMkLst>
      </pc:sldChg>
      <pc:sldChg chg="del">
        <pc:chgData name="Luis Miralles" userId="699e2c5a-5018-4326-8814-50a037852b20" providerId="ADAL" clId="{FD07FBA0-C904-B941-945C-E82C5C3BE9A6}" dt="2023-09-07T09:48:37.689" v="1021" actId="2696"/>
        <pc:sldMkLst>
          <pc:docMk/>
          <pc:sldMk cId="847400941" sldId="276"/>
        </pc:sldMkLst>
      </pc:sldChg>
      <pc:sldChg chg="del">
        <pc:chgData name="Luis Miralles" userId="699e2c5a-5018-4326-8814-50a037852b20" providerId="ADAL" clId="{FD07FBA0-C904-B941-945C-E82C5C3BE9A6}" dt="2023-09-07T09:48:37.617" v="1012" actId="2696"/>
        <pc:sldMkLst>
          <pc:docMk/>
          <pc:sldMk cId="1244807593" sldId="277"/>
        </pc:sldMkLst>
      </pc:sldChg>
      <pc:sldChg chg="del">
        <pc:chgData name="Luis Miralles" userId="699e2c5a-5018-4326-8814-50a037852b20" providerId="ADAL" clId="{FD07FBA0-C904-B941-945C-E82C5C3BE9A6}" dt="2023-09-07T09:48:37.549" v="1005" actId="2696"/>
        <pc:sldMkLst>
          <pc:docMk/>
          <pc:sldMk cId="1734928667" sldId="278"/>
        </pc:sldMkLst>
      </pc:sldChg>
      <pc:sldChg chg="del">
        <pc:chgData name="Luis Miralles" userId="699e2c5a-5018-4326-8814-50a037852b20" providerId="ADAL" clId="{FD07FBA0-C904-B941-945C-E82C5C3BE9A6}" dt="2023-09-07T09:48:37.675" v="1019" actId="2696"/>
        <pc:sldMkLst>
          <pc:docMk/>
          <pc:sldMk cId="2877814364" sldId="279"/>
        </pc:sldMkLst>
      </pc:sldChg>
      <pc:sldChg chg="del">
        <pc:chgData name="Luis Miralles" userId="699e2c5a-5018-4326-8814-50a037852b20" providerId="ADAL" clId="{FD07FBA0-C904-B941-945C-E82C5C3BE9A6}" dt="2023-09-07T09:48:37.546" v="1004" actId="2696"/>
        <pc:sldMkLst>
          <pc:docMk/>
          <pc:sldMk cId="951256207" sldId="280"/>
        </pc:sldMkLst>
      </pc:sldChg>
      <pc:sldChg chg="addSp modSp add del mod modClrScheme chgLayout">
        <pc:chgData name="Luis Miralles" userId="699e2c5a-5018-4326-8814-50a037852b20" providerId="ADAL" clId="{FD07FBA0-C904-B941-945C-E82C5C3BE9A6}" dt="2023-09-07T10:30:33.968" v="1060" actId="2696"/>
        <pc:sldMkLst>
          <pc:docMk/>
          <pc:sldMk cId="3929456985" sldId="280"/>
        </pc:sldMkLst>
      </pc:sldChg>
      <pc:sldChg chg="del">
        <pc:chgData name="Luis Miralles" userId="699e2c5a-5018-4326-8814-50a037852b20" providerId="ADAL" clId="{FD07FBA0-C904-B941-945C-E82C5C3BE9A6}" dt="2023-09-07T09:48:37.707" v="1022" actId="2696"/>
        <pc:sldMkLst>
          <pc:docMk/>
          <pc:sldMk cId="2696278926" sldId="281"/>
        </pc:sldMkLst>
      </pc:sldChg>
      <pc:sldChg chg="del">
        <pc:chgData name="Luis Miralles" userId="699e2c5a-5018-4326-8814-50a037852b20" providerId="ADAL" clId="{FD07FBA0-C904-B941-945C-E82C5C3BE9A6}" dt="2023-09-07T09:48:37.636" v="1015" actId="2696"/>
        <pc:sldMkLst>
          <pc:docMk/>
          <pc:sldMk cId="1379220465" sldId="282"/>
        </pc:sldMkLst>
      </pc:sldChg>
      <pc:sldChg chg="del">
        <pc:chgData name="Luis Miralles" userId="699e2c5a-5018-4326-8814-50a037852b20" providerId="ADAL" clId="{FD07FBA0-C904-B941-945C-E82C5C3BE9A6}" dt="2023-09-07T09:48:37.521" v="1001" actId="2696"/>
        <pc:sldMkLst>
          <pc:docMk/>
          <pc:sldMk cId="2793294778" sldId="284"/>
        </pc:sldMkLst>
      </pc:sldChg>
      <pc:sldChg chg="del">
        <pc:chgData name="Luis Miralles" userId="699e2c5a-5018-4326-8814-50a037852b20" providerId="ADAL" clId="{FD07FBA0-C904-B941-945C-E82C5C3BE9A6}" dt="2023-09-07T09:48:37.553" v="1006" actId="2696"/>
        <pc:sldMkLst>
          <pc:docMk/>
          <pc:sldMk cId="3786426840" sldId="285"/>
        </pc:sldMkLst>
      </pc:sldChg>
      <pc:sldChg chg="del">
        <pc:chgData name="Luis Miralles" userId="699e2c5a-5018-4326-8814-50a037852b20" providerId="ADAL" clId="{FD07FBA0-C904-B941-945C-E82C5C3BE9A6}" dt="2023-09-07T09:48:37.340" v="995" actId="2696"/>
        <pc:sldMkLst>
          <pc:docMk/>
          <pc:sldMk cId="2410291383" sldId="286"/>
        </pc:sldMkLst>
      </pc:sldChg>
      <pc:sldChg chg="del">
        <pc:chgData name="Luis Miralles" userId="699e2c5a-5018-4326-8814-50a037852b20" providerId="ADAL" clId="{FD07FBA0-C904-B941-945C-E82C5C3BE9A6}" dt="2023-09-07T09:48:37.447" v="996" actId="2696"/>
        <pc:sldMkLst>
          <pc:docMk/>
          <pc:sldMk cId="3354459251" sldId="287"/>
        </pc:sldMkLst>
      </pc:sldChg>
      <pc:sldChg chg="del">
        <pc:chgData name="Luis Miralles" userId="699e2c5a-5018-4326-8814-50a037852b20" providerId="ADAL" clId="{FD07FBA0-C904-B941-945C-E82C5C3BE9A6}" dt="2023-09-07T09:48:37.614" v="1011" actId="2696"/>
        <pc:sldMkLst>
          <pc:docMk/>
          <pc:sldMk cId="1400718959" sldId="288"/>
        </pc:sldMkLst>
      </pc:sldChg>
      <pc:sldChg chg="del">
        <pc:chgData name="Luis Miralles" userId="699e2c5a-5018-4326-8814-50a037852b20" providerId="ADAL" clId="{FD07FBA0-C904-B941-945C-E82C5C3BE9A6}" dt="2023-09-07T09:48:37.610" v="1010" actId="2696"/>
        <pc:sldMkLst>
          <pc:docMk/>
          <pc:sldMk cId="1529830983" sldId="289"/>
        </pc:sldMkLst>
      </pc:sldChg>
      <pc:sldChg chg="del">
        <pc:chgData name="Luis Miralles" userId="699e2c5a-5018-4326-8814-50a037852b20" providerId="ADAL" clId="{FD07FBA0-C904-B941-945C-E82C5C3BE9A6}" dt="2023-09-07T09:48:37.455" v="998" actId="2696"/>
        <pc:sldMkLst>
          <pc:docMk/>
          <pc:sldMk cId="841085377" sldId="290"/>
        </pc:sldMkLst>
      </pc:sldChg>
      <pc:sldChg chg="del">
        <pc:chgData name="Luis Miralles" userId="699e2c5a-5018-4326-8814-50a037852b20" providerId="ADAL" clId="{FD07FBA0-C904-B941-945C-E82C5C3BE9A6}" dt="2023-09-07T09:48:37.593" v="1008" actId="2696"/>
        <pc:sldMkLst>
          <pc:docMk/>
          <pc:sldMk cId="2547062412" sldId="291"/>
        </pc:sldMkLst>
      </pc:sldChg>
      <pc:sldChg chg="modSp mod">
        <pc:chgData name="Luis Miralles" userId="699e2c5a-5018-4326-8814-50a037852b20" providerId="ADAL" clId="{FD07FBA0-C904-B941-945C-E82C5C3BE9A6}" dt="2023-09-06T14:12:48.042" v="492" actId="108"/>
        <pc:sldMkLst>
          <pc:docMk/>
          <pc:sldMk cId="67899245" sldId="309"/>
        </pc:sldMkLst>
      </pc:sldChg>
      <pc:sldChg chg="addSp delSp modSp mod">
        <pc:chgData name="Luis Miralles" userId="699e2c5a-5018-4326-8814-50a037852b20" providerId="ADAL" clId="{FD07FBA0-C904-B941-945C-E82C5C3BE9A6}" dt="2023-09-06T14:14:02.726" v="532" actId="14100"/>
        <pc:sldMkLst>
          <pc:docMk/>
          <pc:sldMk cId="2690911291" sldId="315"/>
        </pc:sldMkLst>
      </pc:sldChg>
      <pc:sldChg chg="modSp mod">
        <pc:chgData name="Luis Miralles" userId="699e2c5a-5018-4326-8814-50a037852b20" providerId="ADAL" clId="{FD07FBA0-C904-B941-945C-E82C5C3BE9A6}" dt="2023-09-06T14:26:52.970" v="602" actId="14100"/>
        <pc:sldMkLst>
          <pc:docMk/>
          <pc:sldMk cId="1444122252" sldId="321"/>
        </pc:sldMkLst>
      </pc:sldChg>
      <pc:sldChg chg="delSp modSp mod">
        <pc:chgData name="Luis Miralles" userId="699e2c5a-5018-4326-8814-50a037852b20" providerId="ADAL" clId="{FD07FBA0-C904-B941-945C-E82C5C3BE9A6}" dt="2023-09-06T14:15:52.614" v="570" actId="208"/>
        <pc:sldMkLst>
          <pc:docMk/>
          <pc:sldMk cId="722001667" sldId="322"/>
        </pc:sldMkLst>
      </pc:sldChg>
      <pc:sldChg chg="delSp modSp mod">
        <pc:chgData name="Luis Miralles" userId="699e2c5a-5018-4326-8814-50a037852b20" providerId="ADAL" clId="{FD07FBA0-C904-B941-945C-E82C5C3BE9A6}" dt="2023-09-06T14:26:34.843" v="596" actId="11"/>
        <pc:sldMkLst>
          <pc:docMk/>
          <pc:sldMk cId="2502887155" sldId="323"/>
        </pc:sldMkLst>
      </pc:sldChg>
      <pc:sldChg chg="delSp modSp mod">
        <pc:chgData name="Luis Miralles" userId="699e2c5a-5018-4326-8814-50a037852b20" providerId="ADAL" clId="{FD07FBA0-C904-B941-945C-E82C5C3BE9A6}" dt="2023-09-06T14:30:09.156" v="633" actId="1076"/>
        <pc:sldMkLst>
          <pc:docMk/>
          <pc:sldMk cId="3770011881" sldId="324"/>
        </pc:sldMkLst>
      </pc:sldChg>
      <pc:sldChg chg="delSp modSp mod">
        <pc:chgData name="Luis Miralles" userId="699e2c5a-5018-4326-8814-50a037852b20" providerId="ADAL" clId="{FD07FBA0-C904-B941-945C-E82C5C3BE9A6}" dt="2023-09-06T14:07:18.759" v="458" actId="1076"/>
        <pc:sldMkLst>
          <pc:docMk/>
          <pc:sldMk cId="584655350" sldId="333"/>
        </pc:sldMkLst>
      </pc:sldChg>
      <pc:sldChg chg="delSp modSp mod">
        <pc:chgData name="Luis Miralles" userId="699e2c5a-5018-4326-8814-50a037852b20" providerId="ADAL" clId="{FD07FBA0-C904-B941-945C-E82C5C3BE9A6}" dt="2023-09-06T14:03:35.336" v="405" actId="404"/>
        <pc:sldMkLst>
          <pc:docMk/>
          <pc:sldMk cId="644441923" sldId="337"/>
        </pc:sldMkLst>
      </pc:sldChg>
      <pc:sldChg chg="modSp mod">
        <pc:chgData name="Luis Miralles" userId="699e2c5a-5018-4326-8814-50a037852b20" providerId="ADAL" clId="{FD07FBA0-C904-B941-945C-E82C5C3BE9A6}" dt="2023-09-06T14:12:43.024" v="491" actId="108"/>
        <pc:sldMkLst>
          <pc:docMk/>
          <pc:sldMk cId="3318983495" sldId="339"/>
        </pc:sldMkLst>
      </pc:sldChg>
      <pc:sldChg chg="delSp modSp mod">
        <pc:chgData name="Luis Miralles" userId="699e2c5a-5018-4326-8814-50a037852b20" providerId="ADAL" clId="{FD07FBA0-C904-B941-945C-E82C5C3BE9A6}" dt="2023-09-06T14:06:00.128" v="441" actId="208"/>
        <pc:sldMkLst>
          <pc:docMk/>
          <pc:sldMk cId="4265489724" sldId="340"/>
        </pc:sldMkLst>
      </pc:sldChg>
      <pc:sldChg chg="del">
        <pc:chgData name="Luis Miralles" userId="699e2c5a-5018-4326-8814-50a037852b20" providerId="ADAL" clId="{FD07FBA0-C904-B941-945C-E82C5C3BE9A6}" dt="2023-09-07T09:48:37.451" v="997" actId="2696"/>
        <pc:sldMkLst>
          <pc:docMk/>
          <pc:sldMk cId="3075634259" sldId="363"/>
        </pc:sldMkLst>
      </pc:sldChg>
      <pc:sldChg chg="del">
        <pc:chgData name="Luis Miralles" userId="699e2c5a-5018-4326-8814-50a037852b20" providerId="ADAL" clId="{FD07FBA0-C904-B941-945C-E82C5C3BE9A6}" dt="2023-09-07T09:50:27.477" v="1033" actId="2696"/>
        <pc:sldMkLst>
          <pc:docMk/>
          <pc:sldMk cId="175891315" sldId="364"/>
        </pc:sldMkLst>
      </pc:sldChg>
      <pc:sldChg chg="modSp mod">
        <pc:chgData name="Luis Miralles" userId="699e2c5a-5018-4326-8814-50a037852b20" providerId="ADAL" clId="{FD07FBA0-C904-B941-945C-E82C5C3BE9A6}" dt="2023-09-06T13:44:15.119" v="82" actId="208"/>
        <pc:sldMkLst>
          <pc:docMk/>
          <pc:sldMk cId="3775043416" sldId="369"/>
        </pc:sldMkLst>
      </pc:sldChg>
      <pc:sldChg chg="modSp mod">
        <pc:chgData name="Luis Miralles" userId="699e2c5a-5018-4326-8814-50a037852b20" providerId="ADAL" clId="{FD07FBA0-C904-B941-945C-E82C5C3BE9A6}" dt="2023-09-06T13:44:10.566" v="81" actId="208"/>
        <pc:sldMkLst>
          <pc:docMk/>
          <pc:sldMk cId="2349125283" sldId="371"/>
        </pc:sldMkLst>
      </pc:sldChg>
      <pc:sldChg chg="delSp modSp mod">
        <pc:chgData name="Luis Miralles" userId="699e2c5a-5018-4326-8814-50a037852b20" providerId="ADAL" clId="{FD07FBA0-C904-B941-945C-E82C5C3BE9A6}" dt="2023-09-06T13:48:49.600" v="155" actId="1076"/>
        <pc:sldMkLst>
          <pc:docMk/>
          <pc:sldMk cId="3596338009" sldId="373"/>
        </pc:sldMkLst>
      </pc:sldChg>
      <pc:sldChg chg="modSp mod">
        <pc:chgData name="Luis Miralles" userId="699e2c5a-5018-4326-8814-50a037852b20" providerId="ADAL" clId="{FD07FBA0-C904-B941-945C-E82C5C3BE9A6}" dt="2023-09-06T13:44:20.804" v="83" actId="208"/>
        <pc:sldMkLst>
          <pc:docMk/>
          <pc:sldMk cId="600012353" sldId="374"/>
        </pc:sldMkLst>
      </pc:sldChg>
      <pc:sldChg chg="delSp modSp mod">
        <pc:chgData name="Luis Miralles" userId="699e2c5a-5018-4326-8814-50a037852b20" providerId="ADAL" clId="{FD07FBA0-C904-B941-945C-E82C5C3BE9A6}" dt="2023-09-06T13:53:31.407" v="287" actId="208"/>
        <pc:sldMkLst>
          <pc:docMk/>
          <pc:sldMk cId="2004947620" sldId="375"/>
        </pc:sldMkLst>
      </pc:sldChg>
      <pc:sldChg chg="del">
        <pc:chgData name="Luis Miralles" userId="699e2c5a-5018-4326-8814-50a037852b20" providerId="ADAL" clId="{FD07FBA0-C904-B941-945C-E82C5C3BE9A6}" dt="2023-09-06T13:43:45.772" v="76" actId="2696"/>
        <pc:sldMkLst>
          <pc:docMk/>
          <pc:sldMk cId="56140931" sldId="389"/>
        </pc:sldMkLst>
      </pc:sldChg>
      <pc:sldChg chg="del">
        <pc:chgData name="Luis Miralles" userId="699e2c5a-5018-4326-8814-50a037852b20" providerId="ADAL" clId="{FD07FBA0-C904-B941-945C-E82C5C3BE9A6}" dt="2023-09-06T13:54:55.402" v="322" actId="2696"/>
        <pc:sldMkLst>
          <pc:docMk/>
          <pc:sldMk cId="3193743555" sldId="390"/>
        </pc:sldMkLst>
      </pc:sldChg>
      <pc:sldChg chg="addSp delSp modSp del mod modClrScheme chgLayout">
        <pc:chgData name="Luis Miralles" userId="699e2c5a-5018-4326-8814-50a037852b20" providerId="ADAL" clId="{FD07FBA0-C904-B941-945C-E82C5C3BE9A6}" dt="2023-09-06T14:08:28.025" v="463" actId="2696"/>
        <pc:sldMkLst>
          <pc:docMk/>
          <pc:sldMk cId="2041286109" sldId="391"/>
        </pc:sldMkLst>
      </pc:sldChg>
      <pc:sldChg chg="modSp mod">
        <pc:chgData name="Luis Miralles" userId="699e2c5a-5018-4326-8814-50a037852b20" providerId="ADAL" clId="{FD07FBA0-C904-B941-945C-E82C5C3BE9A6}" dt="2023-09-06T13:43:17.928" v="74" actId="108"/>
        <pc:sldMkLst>
          <pc:docMk/>
          <pc:sldMk cId="2285772344" sldId="392"/>
        </pc:sldMkLst>
      </pc:sldChg>
      <pc:sldChg chg="modSp mod">
        <pc:chgData name="Luis Miralles" userId="699e2c5a-5018-4326-8814-50a037852b20" providerId="ADAL" clId="{FD07FBA0-C904-B941-945C-E82C5C3BE9A6}" dt="2023-09-06T13:44:49.942" v="91" actId="208"/>
        <pc:sldMkLst>
          <pc:docMk/>
          <pc:sldMk cId="692143988" sldId="395"/>
        </pc:sldMkLst>
      </pc:sldChg>
      <pc:sldChg chg="modSp mod">
        <pc:chgData name="Luis Miralles" userId="699e2c5a-5018-4326-8814-50a037852b20" providerId="ADAL" clId="{FD07FBA0-C904-B941-945C-E82C5C3BE9A6}" dt="2023-09-06T13:44:40.056" v="90" actId="27636"/>
        <pc:sldMkLst>
          <pc:docMk/>
          <pc:sldMk cId="989141784" sldId="398"/>
        </pc:sldMkLst>
      </pc:sldChg>
      <pc:sldChg chg="addSp delSp modSp mod">
        <pc:chgData name="Luis Miralles" userId="699e2c5a-5018-4326-8814-50a037852b20" providerId="ADAL" clId="{FD07FBA0-C904-B941-945C-E82C5C3BE9A6}" dt="2023-09-06T14:00:10.686" v="376" actId="20577"/>
        <pc:sldMkLst>
          <pc:docMk/>
          <pc:sldMk cId="3405130875" sldId="402"/>
        </pc:sldMkLst>
      </pc:sldChg>
      <pc:sldChg chg="delSp modSp mod">
        <pc:chgData name="Luis Miralles" userId="699e2c5a-5018-4326-8814-50a037852b20" providerId="ADAL" clId="{FD07FBA0-C904-B941-945C-E82C5C3BE9A6}" dt="2023-09-06T14:05:36.941" v="431" actId="1076"/>
        <pc:sldMkLst>
          <pc:docMk/>
          <pc:sldMk cId="1250079756" sldId="406"/>
        </pc:sldMkLst>
      </pc:sldChg>
      <pc:sldChg chg="delSp modSp mod">
        <pc:chgData name="Luis Miralles" userId="699e2c5a-5018-4326-8814-50a037852b20" providerId="ADAL" clId="{FD07FBA0-C904-B941-945C-E82C5C3BE9A6}" dt="2023-09-06T13:42:35.409" v="67" actId="20577"/>
        <pc:sldMkLst>
          <pc:docMk/>
          <pc:sldMk cId="701584" sldId="557"/>
        </pc:sldMkLst>
      </pc:sldChg>
      <pc:sldChg chg="delSp modSp mod">
        <pc:chgData name="Luis Miralles" userId="699e2c5a-5018-4326-8814-50a037852b20" providerId="ADAL" clId="{FD07FBA0-C904-B941-945C-E82C5C3BE9A6}" dt="2023-09-06T13:41:04.512" v="15" actId="1076"/>
        <pc:sldMkLst>
          <pc:docMk/>
          <pc:sldMk cId="3898944990" sldId="562"/>
        </pc:sldMkLst>
      </pc:sldChg>
      <pc:sldChg chg="delSp modSp mod">
        <pc:chgData name="Luis Miralles" userId="699e2c5a-5018-4326-8814-50a037852b20" providerId="ADAL" clId="{FD07FBA0-C904-B941-945C-E82C5C3BE9A6}" dt="2023-09-06T14:16:20.537" v="573" actId="1076"/>
        <pc:sldMkLst>
          <pc:docMk/>
          <pc:sldMk cId="94454696" sldId="566"/>
        </pc:sldMkLst>
      </pc:sldChg>
      <pc:sldChg chg="addSp delSp modSp mod modClrScheme chgLayout">
        <pc:chgData name="Luis Miralles" userId="699e2c5a-5018-4326-8814-50a037852b20" providerId="ADAL" clId="{FD07FBA0-C904-B941-945C-E82C5C3BE9A6}" dt="2023-09-07T09:51:06.180" v="1040" actId="122"/>
        <pc:sldMkLst>
          <pc:docMk/>
          <pc:sldMk cId="3410837164" sldId="567"/>
        </pc:sldMkLst>
      </pc:sldChg>
      <pc:sldChg chg="del">
        <pc:chgData name="Luis Miralles" userId="699e2c5a-5018-4326-8814-50a037852b20" providerId="ADAL" clId="{FD07FBA0-C904-B941-945C-E82C5C3BE9A6}" dt="2023-09-06T13:43:32.523" v="75" actId="2696"/>
        <pc:sldMkLst>
          <pc:docMk/>
          <pc:sldMk cId="489932341" sldId="571"/>
        </pc:sldMkLst>
      </pc:sldChg>
      <pc:sldChg chg="del">
        <pc:chgData name="Luis Miralles" userId="699e2c5a-5018-4326-8814-50a037852b20" providerId="ADAL" clId="{FD07FBA0-C904-B941-945C-E82C5C3BE9A6}" dt="2023-09-06T13:53:48.863" v="288" actId="2696"/>
        <pc:sldMkLst>
          <pc:docMk/>
          <pc:sldMk cId="3407232362" sldId="576"/>
        </pc:sldMkLst>
      </pc:sldChg>
      <pc:sldChg chg="modSp del mod">
        <pc:chgData name="Luis Miralles" userId="699e2c5a-5018-4326-8814-50a037852b20" providerId="ADAL" clId="{FD07FBA0-C904-B941-945C-E82C5C3BE9A6}" dt="2023-09-06T13:53:55.372" v="290" actId="2696"/>
        <pc:sldMkLst>
          <pc:docMk/>
          <pc:sldMk cId="608168859" sldId="577"/>
        </pc:sldMkLst>
      </pc:sldChg>
      <pc:sldChg chg="delSp modSp mod">
        <pc:chgData name="Luis Miralles" userId="699e2c5a-5018-4326-8814-50a037852b20" providerId="ADAL" clId="{FD07FBA0-C904-B941-945C-E82C5C3BE9A6}" dt="2023-09-06T14:06:20.522" v="443" actId="478"/>
        <pc:sldMkLst>
          <pc:docMk/>
          <pc:sldMk cId="989310996" sldId="578"/>
        </pc:sldMkLst>
      </pc:sldChg>
      <pc:sldChg chg="modSp mod">
        <pc:chgData name="Luis Miralles" userId="699e2c5a-5018-4326-8814-50a037852b20" providerId="ADAL" clId="{FD07FBA0-C904-B941-945C-E82C5C3BE9A6}" dt="2023-09-06T13:41:35.090" v="51" actId="20577"/>
        <pc:sldMkLst>
          <pc:docMk/>
          <pc:sldMk cId="1567865012" sldId="580"/>
        </pc:sldMkLst>
      </pc:sldChg>
      <pc:sldChg chg="delSp modSp mod">
        <pc:chgData name="Luis Miralles" userId="699e2c5a-5018-4326-8814-50a037852b20" providerId="ADAL" clId="{FD07FBA0-C904-B941-945C-E82C5C3BE9A6}" dt="2023-09-06T13:53:04.214" v="280" actId="1076"/>
        <pc:sldMkLst>
          <pc:docMk/>
          <pc:sldMk cId="3527609946" sldId="581"/>
        </pc:sldMkLst>
      </pc:sldChg>
      <pc:sldChg chg="delSp modSp mod">
        <pc:chgData name="Luis Miralles" userId="699e2c5a-5018-4326-8814-50a037852b20" providerId="ADAL" clId="{FD07FBA0-C904-B941-945C-E82C5C3BE9A6}" dt="2023-09-06T13:52:07.203" v="267" actId="1076"/>
        <pc:sldMkLst>
          <pc:docMk/>
          <pc:sldMk cId="3538939117" sldId="582"/>
        </pc:sldMkLst>
      </pc:sldChg>
      <pc:sldChg chg="delSp modSp mod">
        <pc:chgData name="Luis Miralles" userId="699e2c5a-5018-4326-8814-50a037852b20" providerId="ADAL" clId="{FD07FBA0-C904-B941-945C-E82C5C3BE9A6}" dt="2023-09-06T13:45:37.256" v="103" actId="122"/>
        <pc:sldMkLst>
          <pc:docMk/>
          <pc:sldMk cId="2438777833" sldId="583"/>
        </pc:sldMkLst>
      </pc:sldChg>
      <pc:sldChg chg="modSp mod">
        <pc:chgData name="Luis Miralles" userId="699e2c5a-5018-4326-8814-50a037852b20" providerId="ADAL" clId="{FD07FBA0-C904-B941-945C-E82C5C3BE9A6}" dt="2023-09-06T13:45:18.892" v="99" actId="1076"/>
        <pc:sldMkLst>
          <pc:docMk/>
          <pc:sldMk cId="345236914" sldId="584"/>
        </pc:sldMkLst>
      </pc:sldChg>
      <pc:sldChg chg="delSp modSp mod">
        <pc:chgData name="Luis Miralles" userId="699e2c5a-5018-4326-8814-50a037852b20" providerId="ADAL" clId="{FD07FBA0-C904-B941-945C-E82C5C3BE9A6}" dt="2023-09-06T13:47:27.641" v="134" actId="20577"/>
        <pc:sldMkLst>
          <pc:docMk/>
          <pc:sldMk cId="3875360055" sldId="585"/>
        </pc:sldMkLst>
      </pc:sldChg>
      <pc:sldChg chg="delSp modSp mod">
        <pc:chgData name="Luis Miralles" userId="699e2c5a-5018-4326-8814-50a037852b20" providerId="ADAL" clId="{FD07FBA0-C904-B941-945C-E82C5C3BE9A6}" dt="2023-09-06T13:49:29.777" v="214" actId="1076"/>
        <pc:sldMkLst>
          <pc:docMk/>
          <pc:sldMk cId="2488250874" sldId="586"/>
        </pc:sldMkLst>
      </pc:sldChg>
      <pc:sldChg chg="delSp modSp mod">
        <pc:chgData name="Luis Miralles" userId="699e2c5a-5018-4326-8814-50a037852b20" providerId="ADAL" clId="{FD07FBA0-C904-B941-945C-E82C5C3BE9A6}" dt="2023-09-06T13:52:22.787" v="268" actId="732"/>
        <pc:sldMkLst>
          <pc:docMk/>
          <pc:sldMk cId="3333935948" sldId="587"/>
        </pc:sldMkLst>
      </pc:sldChg>
      <pc:sldChg chg="modSp mod">
        <pc:chgData name="Luis Miralles" userId="699e2c5a-5018-4326-8814-50a037852b20" providerId="ADAL" clId="{FD07FBA0-C904-B941-945C-E82C5C3BE9A6}" dt="2023-09-07T10:30:47.955" v="1089" actId="1076"/>
        <pc:sldMkLst>
          <pc:docMk/>
          <pc:sldMk cId="590232487" sldId="588"/>
        </pc:sldMkLst>
      </pc:sldChg>
      <pc:sldChg chg="modSp mod">
        <pc:chgData name="Luis Miralles" userId="699e2c5a-5018-4326-8814-50a037852b20" providerId="ADAL" clId="{FD07FBA0-C904-B941-945C-E82C5C3BE9A6}" dt="2023-09-06T13:42:54.330" v="73" actId="14100"/>
        <pc:sldMkLst>
          <pc:docMk/>
          <pc:sldMk cId="2343660626" sldId="589"/>
        </pc:sldMkLst>
      </pc:sldChg>
      <pc:sldChg chg="delSp del mod">
        <pc:chgData name="Luis Miralles" userId="699e2c5a-5018-4326-8814-50a037852b20" providerId="ADAL" clId="{FD07FBA0-C904-B941-945C-E82C5C3BE9A6}" dt="2023-09-06T14:31:04.147" v="640" actId="2696"/>
        <pc:sldMkLst>
          <pc:docMk/>
          <pc:sldMk cId="0" sldId="592"/>
        </pc:sldMkLst>
      </pc:sldChg>
      <pc:sldChg chg="modSp del mod">
        <pc:chgData name="Luis Miralles" userId="699e2c5a-5018-4326-8814-50a037852b20" providerId="ADAL" clId="{FD07FBA0-C904-B941-945C-E82C5C3BE9A6}" dt="2023-09-07T10:30:34.014" v="1069" actId="2696"/>
        <pc:sldMkLst>
          <pc:docMk/>
          <pc:sldMk cId="3863455961" sldId="593"/>
        </pc:sldMkLst>
      </pc:sldChg>
      <pc:sldChg chg="addSp delSp modSp del mod">
        <pc:chgData name="Luis Miralles" userId="699e2c5a-5018-4326-8814-50a037852b20" providerId="ADAL" clId="{FD07FBA0-C904-B941-945C-E82C5C3BE9A6}" dt="2023-09-07T10:30:33.991" v="1067" actId="2696"/>
        <pc:sldMkLst>
          <pc:docMk/>
          <pc:sldMk cId="4031732103" sldId="594"/>
        </pc:sldMkLst>
      </pc:sldChg>
      <pc:sldChg chg="modSp del mod">
        <pc:chgData name="Luis Miralles" userId="699e2c5a-5018-4326-8814-50a037852b20" providerId="ADAL" clId="{FD07FBA0-C904-B941-945C-E82C5C3BE9A6}" dt="2023-09-07T10:30:34.081" v="1085" actId="2696"/>
        <pc:sldMkLst>
          <pc:docMk/>
          <pc:sldMk cId="1365862152" sldId="595"/>
        </pc:sldMkLst>
      </pc:sldChg>
      <pc:sldChg chg="delSp modSp del mod">
        <pc:chgData name="Luis Miralles" userId="699e2c5a-5018-4326-8814-50a037852b20" providerId="ADAL" clId="{FD07FBA0-C904-B941-945C-E82C5C3BE9A6}" dt="2023-09-07T10:30:33.978" v="1063" actId="2696"/>
        <pc:sldMkLst>
          <pc:docMk/>
          <pc:sldMk cId="3992569868" sldId="596"/>
        </pc:sldMkLst>
      </pc:sldChg>
      <pc:sldChg chg="delSp modSp del mod">
        <pc:chgData name="Luis Miralles" userId="699e2c5a-5018-4326-8814-50a037852b20" providerId="ADAL" clId="{FD07FBA0-C904-B941-945C-E82C5C3BE9A6}" dt="2023-09-07T10:30:34.083" v="1086" actId="2696"/>
        <pc:sldMkLst>
          <pc:docMk/>
          <pc:sldMk cId="743063710" sldId="597"/>
        </pc:sldMkLst>
      </pc:sldChg>
      <pc:sldChg chg="addSp delSp modSp del mod">
        <pc:chgData name="Luis Miralles" userId="699e2c5a-5018-4326-8814-50a037852b20" providerId="ADAL" clId="{FD07FBA0-C904-B941-945C-E82C5C3BE9A6}" dt="2023-09-07T10:30:34.021" v="1071" actId="2696"/>
        <pc:sldMkLst>
          <pc:docMk/>
          <pc:sldMk cId="0" sldId="598"/>
        </pc:sldMkLst>
      </pc:sldChg>
      <pc:sldChg chg="delSp modSp del mod">
        <pc:chgData name="Luis Miralles" userId="699e2c5a-5018-4326-8814-50a037852b20" providerId="ADAL" clId="{FD07FBA0-C904-B941-945C-E82C5C3BE9A6}" dt="2023-09-07T10:30:33.939" v="1052" actId="2696"/>
        <pc:sldMkLst>
          <pc:docMk/>
          <pc:sldMk cId="1644065048" sldId="599"/>
        </pc:sldMkLst>
      </pc:sldChg>
      <pc:sldChg chg="del">
        <pc:chgData name="Luis Miralles" userId="699e2c5a-5018-4326-8814-50a037852b20" providerId="ADAL" clId="{FD07FBA0-C904-B941-945C-E82C5C3BE9A6}" dt="2023-09-07T10:30:33.899" v="1046" actId="2696"/>
        <pc:sldMkLst>
          <pc:docMk/>
          <pc:sldMk cId="221842992" sldId="600"/>
        </pc:sldMkLst>
      </pc:sldChg>
      <pc:sldChg chg="delSp modSp del mod">
        <pc:chgData name="Luis Miralles" userId="699e2c5a-5018-4326-8814-50a037852b20" providerId="ADAL" clId="{FD07FBA0-C904-B941-945C-E82C5C3BE9A6}" dt="2023-09-07T10:30:33.972" v="1061" actId="2696"/>
        <pc:sldMkLst>
          <pc:docMk/>
          <pc:sldMk cId="1145858289" sldId="601"/>
        </pc:sldMkLst>
      </pc:sldChg>
      <pc:sldChg chg="delSp modSp del mod">
        <pc:chgData name="Luis Miralles" userId="699e2c5a-5018-4326-8814-50a037852b20" providerId="ADAL" clId="{FD07FBA0-C904-B941-945C-E82C5C3BE9A6}" dt="2023-09-07T10:30:33.962" v="1058" actId="2696"/>
        <pc:sldMkLst>
          <pc:docMk/>
          <pc:sldMk cId="4208667651" sldId="602"/>
        </pc:sldMkLst>
      </pc:sldChg>
      <pc:sldChg chg="delSp del mod">
        <pc:chgData name="Luis Miralles" userId="699e2c5a-5018-4326-8814-50a037852b20" providerId="ADAL" clId="{FD07FBA0-C904-B941-945C-E82C5C3BE9A6}" dt="2023-09-07T10:30:33.954" v="1056" actId="2696"/>
        <pc:sldMkLst>
          <pc:docMk/>
          <pc:sldMk cId="0" sldId="603"/>
        </pc:sldMkLst>
      </pc:sldChg>
      <pc:sldChg chg="delSp modSp del mod">
        <pc:chgData name="Luis Miralles" userId="699e2c5a-5018-4326-8814-50a037852b20" providerId="ADAL" clId="{FD07FBA0-C904-B941-945C-E82C5C3BE9A6}" dt="2023-09-07T10:30:34.075" v="1083" actId="2696"/>
        <pc:sldMkLst>
          <pc:docMk/>
          <pc:sldMk cId="0" sldId="604"/>
        </pc:sldMkLst>
      </pc:sldChg>
      <pc:sldChg chg="delSp modSp del mod">
        <pc:chgData name="Luis Miralles" userId="699e2c5a-5018-4326-8814-50a037852b20" providerId="ADAL" clId="{FD07FBA0-C904-B941-945C-E82C5C3BE9A6}" dt="2023-09-07T10:30:33.982" v="1064" actId="2696"/>
        <pc:sldMkLst>
          <pc:docMk/>
          <pc:sldMk cId="0" sldId="605"/>
        </pc:sldMkLst>
      </pc:sldChg>
      <pc:sldChg chg="del">
        <pc:chgData name="Luis Miralles" userId="699e2c5a-5018-4326-8814-50a037852b20" providerId="ADAL" clId="{FD07FBA0-C904-B941-945C-E82C5C3BE9A6}" dt="2023-09-06T14:59:57.271" v="962" actId="2696"/>
        <pc:sldMkLst>
          <pc:docMk/>
          <pc:sldMk cId="2950643463" sldId="606"/>
        </pc:sldMkLst>
      </pc:sldChg>
      <pc:sldChg chg="del">
        <pc:chgData name="Luis Miralles" userId="699e2c5a-5018-4326-8814-50a037852b20" providerId="ADAL" clId="{FD07FBA0-C904-B941-945C-E82C5C3BE9A6}" dt="2023-09-07T09:47:21.338" v="989" actId="2696"/>
        <pc:sldMkLst>
          <pc:docMk/>
          <pc:sldMk cId="3486027725" sldId="607"/>
        </pc:sldMkLst>
      </pc:sldChg>
      <pc:sldChg chg="addSp delSp modSp new mod">
        <pc:chgData name="Luis Miralles" userId="699e2c5a-5018-4326-8814-50a037852b20" providerId="ADAL" clId="{FD07FBA0-C904-B941-945C-E82C5C3BE9A6}" dt="2023-09-06T13:47:39.630" v="136" actId="207"/>
        <pc:sldMkLst>
          <pc:docMk/>
          <pc:sldMk cId="1969624423" sldId="608"/>
        </pc:sldMkLst>
      </pc:sldChg>
      <pc:sldChg chg="modSp new mod">
        <pc:chgData name="Luis Miralles" userId="699e2c5a-5018-4326-8814-50a037852b20" providerId="ADAL" clId="{FD07FBA0-C904-B941-945C-E82C5C3BE9A6}" dt="2023-09-06T13:54:48.559" v="321" actId="20577"/>
        <pc:sldMkLst>
          <pc:docMk/>
          <pc:sldMk cId="3625867297" sldId="609"/>
        </pc:sldMkLst>
      </pc:sldChg>
      <pc:sldChg chg="modSp add mod">
        <pc:chgData name="Luis Miralles" userId="699e2c5a-5018-4326-8814-50a037852b20" providerId="ADAL" clId="{FD07FBA0-C904-B941-945C-E82C5C3BE9A6}" dt="2023-09-06T14:08:24.261" v="462"/>
        <pc:sldMkLst>
          <pc:docMk/>
          <pc:sldMk cId="2425627755" sldId="610"/>
        </pc:sldMkLst>
      </pc:sldChg>
      <pc:sldChg chg="modSp add del mod">
        <pc:chgData name="Luis Miralles" userId="699e2c5a-5018-4326-8814-50a037852b20" providerId="ADAL" clId="{FD07FBA0-C904-B941-945C-E82C5C3BE9A6}" dt="2023-09-07T10:30:33.890" v="1044" actId="2696"/>
        <pc:sldMkLst>
          <pc:docMk/>
          <pc:sldMk cId="256608145" sldId="611"/>
        </pc:sldMkLst>
      </pc:sldChg>
      <pc:sldChg chg="add del setBg">
        <pc:chgData name="Luis Miralles" userId="699e2c5a-5018-4326-8814-50a037852b20" providerId="ADAL" clId="{FD07FBA0-C904-B941-945C-E82C5C3BE9A6}" dt="2023-09-07T10:30:34.067" v="1080" actId="2696"/>
        <pc:sldMkLst>
          <pc:docMk/>
          <pc:sldMk cId="3490209461" sldId="612"/>
        </pc:sldMkLst>
      </pc:sldChg>
      <pc:sldChg chg="addSp modSp add del mod setBg chgLayout">
        <pc:chgData name="Luis Miralles" userId="699e2c5a-5018-4326-8814-50a037852b20" providerId="ADAL" clId="{FD07FBA0-C904-B941-945C-E82C5C3BE9A6}" dt="2023-09-07T10:30:34.054" v="1076" actId="2696"/>
        <pc:sldMkLst>
          <pc:docMk/>
          <pc:sldMk cId="3840983576" sldId="613"/>
        </pc:sldMkLst>
      </pc:sldChg>
      <pc:sldChg chg="modSp add del mod setBg">
        <pc:chgData name="Luis Miralles" userId="699e2c5a-5018-4326-8814-50a037852b20" providerId="ADAL" clId="{FD07FBA0-C904-B941-945C-E82C5C3BE9A6}" dt="2023-09-07T09:48:37.331" v="993" actId="2696"/>
        <pc:sldMkLst>
          <pc:docMk/>
          <pc:sldMk cId="841963772" sldId="614"/>
        </pc:sldMkLst>
      </pc:sldChg>
      <pc:sldChg chg="modSp add mod">
        <pc:chgData name="Luis Miralles" userId="699e2c5a-5018-4326-8814-50a037852b20" providerId="ADAL" clId="{FD07FBA0-C904-B941-945C-E82C5C3BE9A6}" dt="2023-09-07T09:50:25.032" v="1032" actId="404"/>
        <pc:sldMkLst>
          <pc:docMk/>
          <pc:sldMk cId="3292623227" sldId="614"/>
        </pc:sldMkLst>
      </pc:sldChg>
      <pc:sldChg chg="add del">
        <pc:chgData name="Luis Miralles" userId="699e2c5a-5018-4326-8814-50a037852b20" providerId="ADAL" clId="{FD07FBA0-C904-B941-945C-E82C5C3BE9A6}" dt="2023-09-07T10:30:34.070" v="1081" actId="2696"/>
        <pc:sldMkLst>
          <pc:docMk/>
          <pc:sldMk cId="4137595211" sldId="615"/>
        </pc:sldMkLst>
      </pc:sldChg>
      <pc:sldChg chg="addSp modSp add del mod modClrScheme chgLayout">
        <pc:chgData name="Luis Miralles" userId="699e2c5a-5018-4326-8814-50a037852b20" providerId="ADAL" clId="{FD07FBA0-C904-B941-945C-E82C5C3BE9A6}" dt="2023-09-07T10:30:34.138" v="1088" actId="2696"/>
        <pc:sldMkLst>
          <pc:docMk/>
          <pc:sldMk cId="2171452668" sldId="616"/>
        </pc:sldMkLst>
      </pc:sldChg>
      <pc:sldChg chg="addSp modSp add del mod modClrScheme chgLayout">
        <pc:chgData name="Luis Miralles" userId="699e2c5a-5018-4326-8814-50a037852b20" providerId="ADAL" clId="{FD07FBA0-C904-B941-945C-E82C5C3BE9A6}" dt="2023-09-07T10:30:33.895" v="1045" actId="2696"/>
        <pc:sldMkLst>
          <pc:docMk/>
          <pc:sldMk cId="1038733371" sldId="617"/>
        </pc:sldMkLst>
      </pc:sldChg>
      <pc:sldChg chg="addSp modSp add del mod modClrScheme chgLayout">
        <pc:chgData name="Luis Miralles" userId="699e2c5a-5018-4326-8814-50a037852b20" providerId="ADAL" clId="{FD07FBA0-C904-B941-945C-E82C5C3BE9A6}" dt="2023-09-07T10:30:34.043" v="1072" actId="2696"/>
        <pc:sldMkLst>
          <pc:docMk/>
          <pc:sldMk cId="2814958545" sldId="618"/>
        </pc:sldMkLst>
      </pc:sldChg>
      <pc:sldChg chg="addSp modSp add del mod modClrScheme chgLayout">
        <pc:chgData name="Luis Miralles" userId="699e2c5a-5018-4326-8814-50a037852b20" providerId="ADAL" clId="{FD07FBA0-C904-B941-945C-E82C5C3BE9A6}" dt="2023-09-07T10:30:33.947" v="1054" actId="2696"/>
        <pc:sldMkLst>
          <pc:docMk/>
          <pc:sldMk cId="0" sldId="619"/>
        </pc:sldMkLst>
      </pc:sldChg>
      <pc:sldChg chg="addSp modSp add del mod modClrScheme chgLayout">
        <pc:chgData name="Luis Miralles" userId="699e2c5a-5018-4326-8814-50a037852b20" providerId="ADAL" clId="{FD07FBA0-C904-B941-945C-E82C5C3BE9A6}" dt="2023-09-07T10:30:33.958" v="1057" actId="2696"/>
        <pc:sldMkLst>
          <pc:docMk/>
          <pc:sldMk cId="0" sldId="620"/>
        </pc:sldMkLst>
      </pc:sldChg>
      <pc:sldChg chg="addSp modSp add del mod modClrScheme chgLayout">
        <pc:chgData name="Luis Miralles" userId="699e2c5a-5018-4326-8814-50a037852b20" providerId="ADAL" clId="{FD07FBA0-C904-B941-945C-E82C5C3BE9A6}" dt="2023-09-07T10:30:33.951" v="1055" actId="2696"/>
        <pc:sldMkLst>
          <pc:docMk/>
          <pc:sldMk cId="0" sldId="621"/>
        </pc:sldMkLst>
      </pc:sldChg>
      <pc:sldChg chg="new del">
        <pc:chgData name="Luis Miralles" userId="699e2c5a-5018-4326-8814-50a037852b20" providerId="ADAL" clId="{FD07FBA0-C904-B941-945C-E82C5C3BE9A6}" dt="2023-09-07T10:30:33.974" v="1062" actId="2696"/>
        <pc:sldMkLst>
          <pc:docMk/>
          <pc:sldMk cId="919950202" sldId="622"/>
        </pc:sldMkLst>
      </pc:sldChg>
    </pc:docChg>
  </pc:docChgLst>
  <pc:docChgLst>
    <pc:chgData name="Luis Miralles" userId="699e2c5a-5018-4326-8814-50a037852b20" providerId="ADAL" clId="{2C56DA5B-177D-3648-9351-AE604E4699D8}"/>
    <pc:docChg chg="custSel modSld">
      <pc:chgData name="Luis Miralles" userId="699e2c5a-5018-4326-8814-50a037852b20" providerId="ADAL" clId="{2C56DA5B-177D-3648-9351-AE604E4699D8}" dt="2024-10-22T15:29:16.226" v="96" actId="1076"/>
      <pc:docMkLst>
        <pc:docMk/>
      </pc:docMkLst>
      <pc:sldChg chg="modSp mod">
        <pc:chgData name="Luis Miralles" userId="699e2c5a-5018-4326-8814-50a037852b20" providerId="ADAL" clId="{2C56DA5B-177D-3648-9351-AE604E4699D8}" dt="2024-10-07T17:06:59.076" v="93" actId="20577"/>
        <pc:sldMkLst>
          <pc:docMk/>
          <pc:sldMk cId="2740838320" sldId="256"/>
        </pc:sldMkLst>
        <pc:spChg chg="mod">
          <ac:chgData name="Luis Miralles" userId="699e2c5a-5018-4326-8814-50a037852b20" providerId="ADAL" clId="{2C56DA5B-177D-3648-9351-AE604E4699D8}" dt="2024-10-07T17:06:59.076" v="93" actId="20577"/>
          <ac:spMkLst>
            <pc:docMk/>
            <pc:sldMk cId="2740838320" sldId="256"/>
            <ac:spMk id="6" creationId="{A59FA92C-B278-E264-6857-68AD13A165C3}"/>
          </ac:spMkLst>
        </pc:spChg>
      </pc:sldChg>
      <pc:sldChg chg="addSp delSp modSp mod">
        <pc:chgData name="Luis Miralles" userId="699e2c5a-5018-4326-8814-50a037852b20" providerId="ADAL" clId="{2C56DA5B-177D-3648-9351-AE604E4699D8}" dt="2024-10-03T14:21:47.372" v="86"/>
        <pc:sldMkLst>
          <pc:docMk/>
          <pc:sldMk cId="67899245" sldId="309"/>
        </pc:sldMkLst>
        <pc:spChg chg="add mod">
          <ac:chgData name="Luis Miralles" userId="699e2c5a-5018-4326-8814-50a037852b20" providerId="ADAL" clId="{2C56DA5B-177D-3648-9351-AE604E4699D8}" dt="2024-09-30T13:23:58.136" v="57"/>
          <ac:spMkLst>
            <pc:docMk/>
            <pc:sldMk cId="67899245" sldId="309"/>
            <ac:spMk id="2" creationId="{0BBEA2F1-3C26-9105-BE5A-54F47A719EE5}"/>
          </ac:spMkLst>
        </pc:spChg>
        <pc:spChg chg="mod">
          <ac:chgData name="Luis Miralles" userId="699e2c5a-5018-4326-8814-50a037852b20" providerId="ADAL" clId="{2C56DA5B-177D-3648-9351-AE604E4699D8}" dt="2024-09-30T13:17:49.133" v="8" actId="1076"/>
          <ac:spMkLst>
            <pc:docMk/>
            <pc:sldMk cId="67899245" sldId="309"/>
            <ac:spMk id="155" creationId="{00000000-0000-0000-0000-000000000000}"/>
          </ac:spMkLst>
        </pc:spChg>
        <pc:spChg chg="mod">
          <ac:chgData name="Luis Miralles" userId="699e2c5a-5018-4326-8814-50a037852b20" providerId="ADAL" clId="{2C56DA5B-177D-3648-9351-AE604E4699D8}" dt="2024-10-03T14:21:47.372" v="86"/>
          <ac:spMkLst>
            <pc:docMk/>
            <pc:sldMk cId="67899245" sldId="309"/>
            <ac:spMk id="156" creationId="{00000000-0000-0000-0000-000000000000}"/>
          </ac:spMkLst>
        </pc:spChg>
      </pc:sldChg>
      <pc:sldChg chg="modSp mod">
        <pc:chgData name="Luis Miralles" userId="699e2c5a-5018-4326-8814-50a037852b20" providerId="ADAL" clId="{2C56DA5B-177D-3648-9351-AE604E4699D8}" dt="2024-09-30T13:24:07.364" v="58" actId="121"/>
        <pc:sldMkLst>
          <pc:docMk/>
          <pc:sldMk cId="2690911291" sldId="315"/>
        </pc:sldMkLst>
        <pc:spChg chg="mod">
          <ac:chgData name="Luis Miralles" userId="699e2c5a-5018-4326-8814-50a037852b20" providerId="ADAL" clId="{2C56DA5B-177D-3648-9351-AE604E4699D8}" dt="2024-09-30T13:17:43.314" v="6" actId="1076"/>
          <ac:spMkLst>
            <pc:docMk/>
            <pc:sldMk cId="2690911291" sldId="315"/>
            <ac:spMk id="2" creationId="{2EF14B80-6677-1159-FCCD-5565EEDFCB24}"/>
          </ac:spMkLst>
        </pc:spChg>
        <pc:spChg chg="mod">
          <ac:chgData name="Luis Miralles" userId="699e2c5a-5018-4326-8814-50a037852b20" providerId="ADAL" clId="{2C56DA5B-177D-3648-9351-AE604E4699D8}" dt="2024-09-30T13:18:06.332" v="11"/>
          <ac:spMkLst>
            <pc:docMk/>
            <pc:sldMk cId="2690911291" sldId="315"/>
            <ac:spMk id="249" creationId="{00000000-0000-0000-0000-000000000000}"/>
          </ac:spMkLst>
        </pc:spChg>
        <pc:spChg chg="mod">
          <ac:chgData name="Luis Miralles" userId="699e2c5a-5018-4326-8814-50a037852b20" providerId="ADAL" clId="{2C56DA5B-177D-3648-9351-AE604E4699D8}" dt="2024-09-30T13:24:07.364" v="58" actId="121"/>
          <ac:spMkLst>
            <pc:docMk/>
            <pc:sldMk cId="2690911291" sldId="315"/>
            <ac:spMk id="286" creationId="{00000000-0000-0000-0000-000000000000}"/>
          </ac:spMkLst>
        </pc:spChg>
      </pc:sldChg>
      <pc:sldChg chg="modSp mod">
        <pc:chgData name="Luis Miralles" userId="699e2c5a-5018-4326-8814-50a037852b20" providerId="ADAL" clId="{2C56DA5B-177D-3648-9351-AE604E4699D8}" dt="2024-10-03T14:22:02.510" v="88" actId="1076"/>
        <pc:sldMkLst>
          <pc:docMk/>
          <pc:sldMk cId="1444122252" sldId="321"/>
        </pc:sldMkLst>
        <pc:spChg chg="mod">
          <ac:chgData name="Luis Miralles" userId="699e2c5a-5018-4326-8814-50a037852b20" providerId="ADAL" clId="{2C56DA5B-177D-3648-9351-AE604E4699D8}" dt="2024-10-03T14:22:00.845" v="87" actId="1076"/>
          <ac:spMkLst>
            <pc:docMk/>
            <pc:sldMk cId="1444122252" sldId="321"/>
            <ac:spMk id="383" creationId="{00000000-0000-0000-0000-000000000000}"/>
          </ac:spMkLst>
        </pc:spChg>
        <pc:spChg chg="mod">
          <ac:chgData name="Luis Miralles" userId="699e2c5a-5018-4326-8814-50a037852b20" providerId="ADAL" clId="{2C56DA5B-177D-3648-9351-AE604E4699D8}" dt="2024-09-30T13:22:24.626" v="42" actId="121"/>
          <ac:spMkLst>
            <pc:docMk/>
            <pc:sldMk cId="1444122252" sldId="321"/>
            <ac:spMk id="384" creationId="{00000000-0000-0000-0000-000000000000}"/>
          </ac:spMkLst>
        </pc:spChg>
        <pc:picChg chg="mod">
          <ac:chgData name="Luis Miralles" userId="699e2c5a-5018-4326-8814-50a037852b20" providerId="ADAL" clId="{2C56DA5B-177D-3648-9351-AE604E4699D8}" dt="2024-10-03T14:22:02.510" v="88" actId="1076"/>
          <ac:picMkLst>
            <pc:docMk/>
            <pc:sldMk cId="1444122252" sldId="321"/>
            <ac:picMk id="385" creationId="{00000000-0000-0000-0000-000000000000}"/>
          </ac:picMkLst>
        </pc:picChg>
      </pc:sldChg>
      <pc:sldChg chg="modSp mod">
        <pc:chgData name="Luis Miralles" userId="699e2c5a-5018-4326-8814-50a037852b20" providerId="ADAL" clId="{2C56DA5B-177D-3648-9351-AE604E4699D8}" dt="2024-10-14T10:42:02.485" v="95" actId="14100"/>
        <pc:sldMkLst>
          <pc:docMk/>
          <pc:sldMk cId="2502887155" sldId="323"/>
        </pc:sldMkLst>
        <pc:spChg chg="mod">
          <ac:chgData name="Luis Miralles" userId="699e2c5a-5018-4326-8814-50a037852b20" providerId="ADAL" clId="{2C56DA5B-177D-3648-9351-AE604E4699D8}" dt="2024-10-14T10:42:02.485" v="95" actId="14100"/>
          <ac:spMkLst>
            <pc:docMk/>
            <pc:sldMk cId="2502887155" sldId="323"/>
            <ac:spMk id="4" creationId="{162EA465-4406-EA94-7DB2-3B440900FF25}"/>
          </ac:spMkLst>
        </pc:spChg>
        <pc:spChg chg="mod">
          <ac:chgData name="Luis Miralles" userId="699e2c5a-5018-4326-8814-50a037852b20" providerId="ADAL" clId="{2C56DA5B-177D-3648-9351-AE604E4699D8}" dt="2024-09-30T13:24:54.359" v="60" actId="121"/>
          <ac:spMkLst>
            <pc:docMk/>
            <pc:sldMk cId="2502887155" sldId="323"/>
            <ac:spMk id="399" creationId="{00000000-0000-0000-0000-000000000000}"/>
          </ac:spMkLst>
        </pc:spChg>
      </pc:sldChg>
      <pc:sldChg chg="addSp modSp">
        <pc:chgData name="Luis Miralles" userId="699e2c5a-5018-4326-8814-50a037852b20" providerId="ADAL" clId="{2C56DA5B-177D-3648-9351-AE604E4699D8}" dt="2024-09-30T13:23:49.741" v="55"/>
        <pc:sldMkLst>
          <pc:docMk/>
          <pc:sldMk cId="584655350" sldId="333"/>
        </pc:sldMkLst>
        <pc:spChg chg="add mod">
          <ac:chgData name="Luis Miralles" userId="699e2c5a-5018-4326-8814-50a037852b20" providerId="ADAL" clId="{2C56DA5B-177D-3648-9351-AE604E4699D8}" dt="2024-09-30T13:23:49.741" v="55"/>
          <ac:spMkLst>
            <pc:docMk/>
            <pc:sldMk cId="584655350" sldId="333"/>
            <ac:spMk id="2" creationId="{F356E30C-5F5E-3669-61B5-D684A4E0A40A}"/>
          </ac:spMkLst>
        </pc:spChg>
      </pc:sldChg>
      <pc:sldChg chg="modSp mod">
        <pc:chgData name="Luis Miralles" userId="699e2c5a-5018-4326-8814-50a037852b20" providerId="ADAL" clId="{2C56DA5B-177D-3648-9351-AE604E4699D8}" dt="2024-09-30T13:22:56.996" v="48" actId="121"/>
        <pc:sldMkLst>
          <pc:docMk/>
          <pc:sldMk cId="644441923" sldId="337"/>
        </pc:sldMkLst>
        <pc:spChg chg="mod">
          <ac:chgData name="Luis Miralles" userId="699e2c5a-5018-4326-8814-50a037852b20" providerId="ADAL" clId="{2C56DA5B-177D-3648-9351-AE604E4699D8}" dt="2024-09-30T13:20:57.580" v="25" actId="207"/>
          <ac:spMkLst>
            <pc:docMk/>
            <pc:sldMk cId="644441923" sldId="337"/>
            <ac:spMk id="2" creationId="{7C401D89-3367-5A4E-8915-794D2B7BFC9A}"/>
          </ac:spMkLst>
        </pc:spChg>
        <pc:spChg chg="mod">
          <ac:chgData name="Luis Miralles" userId="699e2c5a-5018-4326-8814-50a037852b20" providerId="ADAL" clId="{2C56DA5B-177D-3648-9351-AE604E4699D8}" dt="2024-09-30T13:22:56.996" v="48" actId="121"/>
          <ac:spMkLst>
            <pc:docMk/>
            <pc:sldMk cId="644441923" sldId="337"/>
            <ac:spMk id="7" creationId="{773CD0D8-065D-7A4D-8ADF-1E78D918C974}"/>
          </ac:spMkLst>
        </pc:spChg>
        <pc:spChg chg="mod">
          <ac:chgData name="Luis Miralles" userId="699e2c5a-5018-4326-8814-50a037852b20" providerId="ADAL" clId="{2C56DA5B-177D-3648-9351-AE604E4699D8}" dt="2024-09-30T13:21:01.150" v="26" actId="1076"/>
          <ac:spMkLst>
            <pc:docMk/>
            <pc:sldMk cId="644441923" sldId="337"/>
            <ac:spMk id="507" creationId="{00000000-0000-0000-0000-000000000000}"/>
          </ac:spMkLst>
        </pc:spChg>
      </pc:sldChg>
      <pc:sldChg chg="modSp mod">
        <pc:chgData name="Luis Miralles" userId="699e2c5a-5018-4326-8814-50a037852b20" providerId="ADAL" clId="{2C56DA5B-177D-3648-9351-AE604E4699D8}" dt="2024-10-03T14:21:31.887" v="85" actId="27636"/>
        <pc:sldMkLst>
          <pc:docMk/>
          <pc:sldMk cId="3318983495" sldId="339"/>
        </pc:sldMkLst>
        <pc:spChg chg="mod">
          <ac:chgData name="Luis Miralles" userId="699e2c5a-5018-4326-8814-50a037852b20" providerId="ADAL" clId="{2C56DA5B-177D-3648-9351-AE604E4699D8}" dt="2024-09-30T13:23:07.526" v="50" actId="121"/>
          <ac:spMkLst>
            <pc:docMk/>
            <pc:sldMk cId="3318983495" sldId="339"/>
            <ac:spMk id="5" creationId="{AD51E11C-B839-0749-9FB3-20A8C3487345}"/>
          </ac:spMkLst>
        </pc:spChg>
        <pc:spChg chg="mod">
          <ac:chgData name="Luis Miralles" userId="699e2c5a-5018-4326-8814-50a037852b20" providerId="ADAL" clId="{2C56DA5B-177D-3648-9351-AE604E4699D8}" dt="2024-10-03T14:21:31.887" v="85" actId="27636"/>
          <ac:spMkLst>
            <pc:docMk/>
            <pc:sldMk cId="3318983495" sldId="339"/>
            <ac:spMk id="521" creationId="{00000000-0000-0000-0000-000000000000}"/>
          </ac:spMkLst>
        </pc:spChg>
      </pc:sldChg>
      <pc:sldChg chg="modSp mod">
        <pc:chgData name="Luis Miralles" userId="699e2c5a-5018-4326-8814-50a037852b20" providerId="ADAL" clId="{2C56DA5B-177D-3648-9351-AE604E4699D8}" dt="2024-09-30T13:23:13.360" v="51" actId="121"/>
        <pc:sldMkLst>
          <pc:docMk/>
          <pc:sldMk cId="4265489724" sldId="340"/>
        </pc:sldMkLst>
        <pc:spChg chg="mod">
          <ac:chgData name="Luis Miralles" userId="699e2c5a-5018-4326-8814-50a037852b20" providerId="ADAL" clId="{2C56DA5B-177D-3648-9351-AE604E4699D8}" dt="2024-09-30T13:23:13.360" v="51" actId="121"/>
          <ac:spMkLst>
            <pc:docMk/>
            <pc:sldMk cId="4265489724" sldId="340"/>
            <ac:spMk id="5" creationId="{37657286-3040-BE49-81B8-CD7474417207}"/>
          </ac:spMkLst>
        </pc:spChg>
      </pc:sldChg>
      <pc:sldChg chg="modSp mod">
        <pc:chgData name="Luis Miralles" userId="699e2c5a-5018-4326-8814-50a037852b20" providerId="ADAL" clId="{2C56DA5B-177D-3648-9351-AE604E4699D8}" dt="2024-09-30T13:22:52.500" v="47" actId="121"/>
        <pc:sldMkLst>
          <pc:docMk/>
          <pc:sldMk cId="3405130875" sldId="402"/>
        </pc:sldMkLst>
        <pc:spChg chg="mod">
          <ac:chgData name="Luis Miralles" userId="699e2c5a-5018-4326-8814-50a037852b20" providerId="ADAL" clId="{2C56DA5B-177D-3648-9351-AE604E4699D8}" dt="2024-09-30T13:22:52.500" v="47" actId="121"/>
          <ac:spMkLst>
            <pc:docMk/>
            <pc:sldMk cId="3405130875" sldId="402"/>
            <ac:spMk id="462" creationId="{00000000-0000-0000-0000-000000000000}"/>
          </ac:spMkLst>
        </pc:spChg>
      </pc:sldChg>
      <pc:sldChg chg="modSp mod">
        <pc:chgData name="Luis Miralles" userId="699e2c5a-5018-4326-8814-50a037852b20" providerId="ADAL" clId="{2C56DA5B-177D-3648-9351-AE604E4699D8}" dt="2024-09-30T13:23:02.815" v="49" actId="121"/>
        <pc:sldMkLst>
          <pc:docMk/>
          <pc:sldMk cId="1250079756" sldId="406"/>
        </pc:sldMkLst>
        <pc:spChg chg="mod">
          <ac:chgData name="Luis Miralles" userId="699e2c5a-5018-4326-8814-50a037852b20" providerId="ADAL" clId="{2C56DA5B-177D-3648-9351-AE604E4699D8}" dt="2024-09-30T13:23:02.815" v="49" actId="121"/>
          <ac:spMkLst>
            <pc:docMk/>
            <pc:sldMk cId="1250079756" sldId="406"/>
            <ac:spMk id="9" creationId="{C1074211-3430-7748-BD45-370F4086C2CA}"/>
          </ac:spMkLst>
        </pc:spChg>
      </pc:sldChg>
      <pc:sldChg chg="addSp delSp modSp mod">
        <pc:chgData name="Luis Miralles" userId="699e2c5a-5018-4326-8814-50a037852b20" providerId="ADAL" clId="{2C56DA5B-177D-3648-9351-AE604E4699D8}" dt="2024-09-30T13:22:41.605" v="46" actId="1076"/>
        <pc:sldMkLst>
          <pc:docMk/>
          <pc:sldMk cId="2959874143" sldId="564"/>
        </pc:sldMkLst>
        <pc:spChg chg="add mod">
          <ac:chgData name="Luis Miralles" userId="699e2c5a-5018-4326-8814-50a037852b20" providerId="ADAL" clId="{2C56DA5B-177D-3648-9351-AE604E4699D8}" dt="2024-09-30T13:22:41.605" v="46" actId="1076"/>
          <ac:spMkLst>
            <pc:docMk/>
            <pc:sldMk cId="2959874143" sldId="564"/>
            <ac:spMk id="2" creationId="{063B77C2-4FED-ED73-BBBF-29573AC8EE02}"/>
          </ac:spMkLst>
        </pc:spChg>
        <pc:spChg chg="mod">
          <ac:chgData name="Luis Miralles" userId="699e2c5a-5018-4326-8814-50a037852b20" providerId="ADAL" clId="{2C56DA5B-177D-3648-9351-AE604E4699D8}" dt="2024-09-30T13:17:22.493" v="1" actId="207"/>
          <ac:spMkLst>
            <pc:docMk/>
            <pc:sldMk cId="2959874143" sldId="564"/>
            <ac:spMk id="5" creationId="{C4353A68-3D49-644D-9F64-3823A5822E4E}"/>
          </ac:spMkLst>
        </pc:spChg>
      </pc:sldChg>
      <pc:sldChg chg="addSp modSp mod">
        <pc:chgData name="Luis Miralles" userId="699e2c5a-5018-4326-8814-50a037852b20" providerId="ADAL" clId="{2C56DA5B-177D-3648-9351-AE604E4699D8}" dt="2024-09-30T13:22:29.861" v="43"/>
        <pc:sldMkLst>
          <pc:docMk/>
          <pc:sldMk cId="1189830150" sldId="565"/>
        </pc:sldMkLst>
        <pc:spChg chg="mod">
          <ac:chgData name="Luis Miralles" userId="699e2c5a-5018-4326-8814-50a037852b20" providerId="ADAL" clId="{2C56DA5B-177D-3648-9351-AE604E4699D8}" dt="2024-09-30T13:22:16.885" v="41" actId="1076"/>
          <ac:spMkLst>
            <pc:docMk/>
            <pc:sldMk cId="1189830150" sldId="565"/>
            <ac:spMk id="2" creationId="{26222B0E-10D4-D148-A5FE-14C77CB647B2}"/>
          </ac:spMkLst>
        </pc:spChg>
        <pc:spChg chg="add mod">
          <ac:chgData name="Luis Miralles" userId="699e2c5a-5018-4326-8814-50a037852b20" providerId="ADAL" clId="{2C56DA5B-177D-3648-9351-AE604E4699D8}" dt="2024-09-30T13:22:29.861" v="43"/>
          <ac:spMkLst>
            <pc:docMk/>
            <pc:sldMk cId="1189830150" sldId="565"/>
            <ac:spMk id="3" creationId="{C4D8D869-7462-9F3F-2730-C0EB9E763D87}"/>
          </ac:spMkLst>
        </pc:spChg>
        <pc:picChg chg="mod">
          <ac:chgData name="Luis Miralles" userId="699e2c5a-5018-4326-8814-50a037852b20" providerId="ADAL" clId="{2C56DA5B-177D-3648-9351-AE604E4699D8}" dt="2024-09-30T13:21:51.960" v="34" actId="208"/>
          <ac:picMkLst>
            <pc:docMk/>
            <pc:sldMk cId="1189830150" sldId="565"/>
            <ac:picMk id="4" creationId="{7AE7C554-B302-3F4D-8F93-01BB6BB5850D}"/>
          </ac:picMkLst>
        </pc:picChg>
      </pc:sldChg>
      <pc:sldChg chg="modSp mod">
        <pc:chgData name="Luis Miralles" userId="699e2c5a-5018-4326-8814-50a037852b20" providerId="ADAL" clId="{2C56DA5B-177D-3648-9351-AE604E4699D8}" dt="2024-09-30T13:24:11.068" v="59" actId="121"/>
        <pc:sldMkLst>
          <pc:docMk/>
          <pc:sldMk cId="1041144811" sldId="568"/>
        </pc:sldMkLst>
        <pc:spChg chg="mod">
          <ac:chgData name="Luis Miralles" userId="699e2c5a-5018-4326-8814-50a037852b20" providerId="ADAL" clId="{2C56DA5B-177D-3648-9351-AE604E4699D8}" dt="2024-09-30T13:24:11.068" v="59" actId="121"/>
          <ac:spMkLst>
            <pc:docMk/>
            <pc:sldMk cId="1041144811" sldId="568"/>
            <ac:spMk id="2" creationId="{9FAAEF78-6382-1E36-DA61-1F790C662B6D}"/>
          </ac:spMkLst>
        </pc:spChg>
        <pc:spChg chg="mod">
          <ac:chgData name="Luis Miralles" userId="699e2c5a-5018-4326-8814-50a037852b20" providerId="ADAL" clId="{2C56DA5B-177D-3648-9351-AE604E4699D8}" dt="2024-09-30T13:17:31.703" v="4" actId="207"/>
          <ac:spMkLst>
            <pc:docMk/>
            <pc:sldMk cId="1041144811" sldId="568"/>
            <ac:spMk id="5" creationId="{C4353A68-3D49-644D-9F64-3823A5822E4E}"/>
          </ac:spMkLst>
        </pc:spChg>
      </pc:sldChg>
      <pc:sldChg chg="addSp modSp mod">
        <pc:chgData name="Luis Miralles" userId="699e2c5a-5018-4326-8814-50a037852b20" providerId="ADAL" clId="{2C56DA5B-177D-3648-9351-AE604E4699D8}" dt="2024-09-30T13:23:38.287" v="54"/>
        <pc:sldMkLst>
          <pc:docMk/>
          <pc:sldMk cId="989310996" sldId="578"/>
        </pc:sldMkLst>
        <pc:spChg chg="mod">
          <ac:chgData name="Luis Miralles" userId="699e2c5a-5018-4326-8814-50a037852b20" providerId="ADAL" clId="{2C56DA5B-177D-3648-9351-AE604E4699D8}" dt="2024-09-30T13:23:20.477" v="52" actId="121"/>
          <ac:spMkLst>
            <pc:docMk/>
            <pc:sldMk cId="989310996" sldId="578"/>
            <ac:spMk id="534" creationId="{00000000-0000-0000-0000-000000000000}"/>
          </ac:spMkLst>
        </pc:spChg>
      </pc:sldChg>
      <pc:sldChg chg="modSp mod">
        <pc:chgData name="Luis Miralles" userId="699e2c5a-5018-4326-8814-50a037852b20" providerId="ADAL" clId="{2C56DA5B-177D-3648-9351-AE604E4699D8}" dt="2024-10-22T15:29:16.226" v="96" actId="1076"/>
        <pc:sldMkLst>
          <pc:docMk/>
          <pc:sldMk cId="3625867297" sldId="609"/>
        </pc:sldMkLst>
        <pc:picChg chg="mod">
          <ac:chgData name="Luis Miralles" userId="699e2c5a-5018-4326-8814-50a037852b20" providerId="ADAL" clId="{2C56DA5B-177D-3648-9351-AE604E4699D8}" dt="2024-10-22T15:29:16.226" v="96" actId="1076"/>
          <ac:picMkLst>
            <pc:docMk/>
            <pc:sldMk cId="3625867297" sldId="609"/>
            <ac:picMk id="3" creationId="{C45F3825-B718-7FC8-91DB-5F5D477E2985}"/>
          </ac:picMkLst>
        </pc:picChg>
      </pc:sldChg>
    </pc:docChg>
  </pc:docChgLst>
  <pc:docChgLst>
    <pc:chgData name="Luis Miralles" userId="699e2c5a-5018-4326-8814-50a037852b20" providerId="ADAL" clId="{E6BFD4FD-4BBF-E841-A8D5-BC023B92A87C}"/>
    <pc:docChg chg="custSel addSld modSld sldOrd">
      <pc:chgData name="Luis Miralles" userId="699e2c5a-5018-4326-8814-50a037852b20" providerId="ADAL" clId="{E6BFD4FD-4BBF-E841-A8D5-BC023B92A87C}" dt="2024-12-02T17:09:31.841" v="99" actId="27636"/>
      <pc:docMkLst>
        <pc:docMk/>
      </pc:docMkLst>
      <pc:sldChg chg="modSp mod">
        <pc:chgData name="Luis Miralles" userId="699e2c5a-5018-4326-8814-50a037852b20" providerId="ADAL" clId="{E6BFD4FD-4BBF-E841-A8D5-BC023B92A87C}" dt="2024-12-02T17:09:31.841" v="99" actId="27636"/>
        <pc:sldMkLst>
          <pc:docMk/>
          <pc:sldMk cId="67899245" sldId="309"/>
        </pc:sldMkLst>
        <pc:spChg chg="mod">
          <ac:chgData name="Luis Miralles" userId="699e2c5a-5018-4326-8814-50a037852b20" providerId="ADAL" clId="{E6BFD4FD-4BBF-E841-A8D5-BC023B92A87C}" dt="2024-12-02T17:09:31.841" v="99" actId="27636"/>
          <ac:spMkLst>
            <pc:docMk/>
            <pc:sldMk cId="67899245" sldId="309"/>
            <ac:spMk id="156" creationId="{00000000-0000-0000-0000-000000000000}"/>
          </ac:spMkLst>
        </pc:spChg>
      </pc:sldChg>
      <pc:sldChg chg="modSp mod">
        <pc:chgData name="Luis Miralles" userId="699e2c5a-5018-4326-8814-50a037852b20" providerId="ADAL" clId="{E6BFD4FD-4BBF-E841-A8D5-BC023B92A87C}" dt="2024-12-02T15:52:39.094" v="43" actId="1076"/>
        <pc:sldMkLst>
          <pc:docMk/>
          <pc:sldMk cId="644441923" sldId="337"/>
        </pc:sldMkLst>
        <pc:spChg chg="mod">
          <ac:chgData name="Luis Miralles" userId="699e2c5a-5018-4326-8814-50a037852b20" providerId="ADAL" clId="{E6BFD4FD-4BBF-E841-A8D5-BC023B92A87C}" dt="2024-12-02T15:52:39.094" v="43" actId="1076"/>
          <ac:spMkLst>
            <pc:docMk/>
            <pc:sldMk cId="644441923" sldId="337"/>
            <ac:spMk id="507" creationId="{00000000-0000-0000-0000-000000000000}"/>
          </ac:spMkLst>
        </pc:spChg>
        <pc:picChg chg="mod">
          <ac:chgData name="Luis Miralles" userId="699e2c5a-5018-4326-8814-50a037852b20" providerId="ADAL" clId="{E6BFD4FD-4BBF-E841-A8D5-BC023B92A87C}" dt="2024-12-02T15:52:35.229" v="41" actId="1076"/>
          <ac:picMkLst>
            <pc:docMk/>
            <pc:sldMk cId="644441923" sldId="337"/>
            <ac:picMk id="505" creationId="{00000000-0000-0000-0000-000000000000}"/>
          </ac:picMkLst>
        </pc:picChg>
        <pc:picChg chg="mod">
          <ac:chgData name="Luis Miralles" userId="699e2c5a-5018-4326-8814-50a037852b20" providerId="ADAL" clId="{E6BFD4FD-4BBF-E841-A8D5-BC023B92A87C}" dt="2024-12-02T15:52:37.266" v="42" actId="1076"/>
          <ac:picMkLst>
            <pc:docMk/>
            <pc:sldMk cId="644441923" sldId="337"/>
            <ac:picMk id="506" creationId="{00000000-0000-0000-0000-000000000000}"/>
          </ac:picMkLst>
        </pc:picChg>
      </pc:sldChg>
      <pc:sldChg chg="addSp modSp mod">
        <pc:chgData name="Luis Miralles" userId="699e2c5a-5018-4326-8814-50a037852b20" providerId="ADAL" clId="{E6BFD4FD-4BBF-E841-A8D5-BC023B92A87C}" dt="2024-12-02T16:07:53.195" v="97" actId="14100"/>
        <pc:sldMkLst>
          <pc:docMk/>
          <pc:sldMk cId="1250079756" sldId="406"/>
        </pc:sldMkLst>
        <pc:spChg chg="mod">
          <ac:chgData name="Luis Miralles" userId="699e2c5a-5018-4326-8814-50a037852b20" providerId="ADAL" clId="{E6BFD4FD-4BBF-E841-A8D5-BC023B92A87C}" dt="2024-12-02T15:58:31.172" v="95" actId="1076"/>
          <ac:spMkLst>
            <pc:docMk/>
            <pc:sldMk cId="1250079756" sldId="406"/>
            <ac:spMk id="2" creationId="{BB803DC6-BD08-6745-8342-A430804F1EF0}"/>
          </ac:spMkLst>
        </pc:spChg>
        <pc:spChg chg="add mod">
          <ac:chgData name="Luis Miralles" userId="699e2c5a-5018-4326-8814-50a037852b20" providerId="ADAL" clId="{E6BFD4FD-4BBF-E841-A8D5-BC023B92A87C}" dt="2024-12-02T16:07:53.195" v="97" actId="14100"/>
          <ac:spMkLst>
            <pc:docMk/>
            <pc:sldMk cId="1250079756" sldId="406"/>
            <ac:spMk id="3" creationId="{3C0D6D91-9789-58CC-59A1-6D3BF866B025}"/>
          </ac:spMkLst>
        </pc:spChg>
        <pc:picChg chg="mod">
          <ac:chgData name="Luis Miralles" userId="699e2c5a-5018-4326-8814-50a037852b20" providerId="ADAL" clId="{E6BFD4FD-4BBF-E841-A8D5-BC023B92A87C}" dt="2024-12-02T15:55:42.131" v="55" actId="1076"/>
          <ac:picMkLst>
            <pc:docMk/>
            <pc:sldMk cId="1250079756" sldId="406"/>
            <ac:picMk id="4" creationId="{4B0D9D40-271A-E64F-9B50-188D339F5BF9}"/>
          </ac:picMkLst>
        </pc:picChg>
      </pc:sldChg>
      <pc:sldChg chg="addSp modSp new mod ord">
        <pc:chgData name="Luis Miralles" userId="699e2c5a-5018-4326-8814-50a037852b20" providerId="ADAL" clId="{E6BFD4FD-4BBF-E841-A8D5-BC023B92A87C}" dt="2024-12-02T15:54:11.907" v="48" actId="20578"/>
        <pc:sldMkLst>
          <pc:docMk/>
          <pc:sldMk cId="1716926821" sldId="611"/>
        </pc:sldMkLst>
        <pc:spChg chg="mod">
          <ac:chgData name="Luis Miralles" userId="699e2c5a-5018-4326-8814-50a037852b20" providerId="ADAL" clId="{E6BFD4FD-4BBF-E841-A8D5-BC023B92A87C}" dt="2024-12-02T15:52:23.882" v="38" actId="20577"/>
          <ac:spMkLst>
            <pc:docMk/>
            <pc:sldMk cId="1716926821" sldId="611"/>
            <ac:spMk id="2" creationId="{E9C490D7-7AB6-A978-C736-8E9E255CBB59}"/>
          </ac:spMkLst>
        </pc:spChg>
        <pc:spChg chg="mod">
          <ac:chgData name="Luis Miralles" userId="699e2c5a-5018-4326-8814-50a037852b20" providerId="ADAL" clId="{E6BFD4FD-4BBF-E841-A8D5-BC023B92A87C}" dt="2024-12-02T15:54:00.395" v="46" actId="1076"/>
          <ac:spMkLst>
            <pc:docMk/>
            <pc:sldMk cId="1716926821" sldId="611"/>
            <ac:spMk id="3" creationId="{FC0C19EC-44E3-443F-AF2B-A422CE7E04E5}"/>
          </ac:spMkLst>
        </pc:spChg>
        <pc:picChg chg="add mod">
          <ac:chgData name="Luis Miralles" userId="699e2c5a-5018-4326-8814-50a037852b20" providerId="ADAL" clId="{E6BFD4FD-4BBF-E841-A8D5-BC023B92A87C}" dt="2024-12-02T15:52:14.209" v="8" actId="1076"/>
          <ac:picMkLst>
            <pc:docMk/>
            <pc:sldMk cId="1716926821" sldId="611"/>
            <ac:picMk id="1026" creationId="{0B0A7D12-8DE2-9184-C123-B48092D819F1}"/>
          </ac:picMkLst>
        </pc:picChg>
      </pc:sldChg>
    </pc:docChg>
  </pc:docChgLst>
  <pc:docChgLst>
    <pc:chgData name="Luis Miralles" userId="699e2c5a-5018-4326-8814-50a037852b20" providerId="ADAL" clId="{5242610F-CEB7-874D-940D-4A680EE439B0}"/>
    <pc:docChg chg="undo custSel addSld delSld modSld sldOrd">
      <pc:chgData name="Luis Miralles" userId="699e2c5a-5018-4326-8814-50a037852b20" providerId="ADAL" clId="{5242610F-CEB7-874D-940D-4A680EE439B0}" dt="2023-10-21T13:40:52.052" v="698"/>
      <pc:docMkLst>
        <pc:docMk/>
      </pc:docMkLst>
      <pc:sldChg chg="add">
        <pc:chgData name="Luis Miralles" userId="699e2c5a-5018-4326-8814-50a037852b20" providerId="ADAL" clId="{5242610F-CEB7-874D-940D-4A680EE439B0}" dt="2023-10-21T13:40:52.052" v="698"/>
        <pc:sldMkLst>
          <pc:docMk/>
          <pc:sldMk cId="0" sldId="259"/>
        </pc:sldMkLst>
      </pc:sldChg>
      <pc:sldChg chg="add">
        <pc:chgData name="Luis Miralles" userId="699e2c5a-5018-4326-8814-50a037852b20" providerId="ADAL" clId="{5242610F-CEB7-874D-940D-4A680EE439B0}" dt="2023-10-21T13:40:10.218" v="695"/>
        <pc:sldMkLst>
          <pc:docMk/>
          <pc:sldMk cId="0" sldId="260"/>
        </pc:sldMkLst>
      </pc:sldChg>
      <pc:sldChg chg="add">
        <pc:chgData name="Luis Miralles" userId="699e2c5a-5018-4326-8814-50a037852b20" providerId="ADAL" clId="{5242610F-CEB7-874D-940D-4A680EE439B0}" dt="2023-10-21T13:39:55.185" v="694"/>
        <pc:sldMkLst>
          <pc:docMk/>
          <pc:sldMk cId="0" sldId="264"/>
        </pc:sldMkLst>
      </pc:sldChg>
      <pc:sldChg chg="modSp mod">
        <pc:chgData name="Luis Miralles" userId="699e2c5a-5018-4326-8814-50a037852b20" providerId="ADAL" clId="{5242610F-CEB7-874D-940D-4A680EE439B0}" dt="2023-10-16T11:07:18.336" v="380" actId="27636"/>
        <pc:sldMkLst>
          <pc:docMk/>
          <pc:sldMk cId="67899245" sldId="309"/>
        </pc:sldMkLst>
      </pc:sldChg>
      <pc:sldChg chg="modSp mod">
        <pc:chgData name="Luis Miralles" userId="699e2c5a-5018-4326-8814-50a037852b20" providerId="ADAL" clId="{5242610F-CEB7-874D-940D-4A680EE439B0}" dt="2023-10-16T11:07:29.265" v="381" actId="1076"/>
        <pc:sldMkLst>
          <pc:docMk/>
          <pc:sldMk cId="2690911291" sldId="315"/>
        </pc:sldMkLst>
      </pc:sldChg>
      <pc:sldChg chg="modSp mod">
        <pc:chgData name="Luis Miralles" userId="699e2c5a-5018-4326-8814-50a037852b20" providerId="ADAL" clId="{5242610F-CEB7-874D-940D-4A680EE439B0}" dt="2023-10-19T11:54:38.042" v="692" actId="20577"/>
        <pc:sldMkLst>
          <pc:docMk/>
          <pc:sldMk cId="2502887155" sldId="323"/>
        </pc:sldMkLst>
      </pc:sldChg>
      <pc:sldChg chg="modSp mod">
        <pc:chgData name="Luis Miralles" userId="699e2c5a-5018-4326-8814-50a037852b20" providerId="ADAL" clId="{5242610F-CEB7-874D-940D-4A680EE439B0}" dt="2023-10-09T12:24:39.119" v="112" actId="1076"/>
        <pc:sldMkLst>
          <pc:docMk/>
          <pc:sldMk cId="644441923" sldId="337"/>
        </pc:sldMkLst>
      </pc:sldChg>
      <pc:sldChg chg="addSp delSp modSp mod">
        <pc:chgData name="Luis Miralles" userId="699e2c5a-5018-4326-8814-50a037852b20" providerId="ADAL" clId="{5242610F-CEB7-874D-940D-4A680EE439B0}" dt="2023-10-17T07:58:24.961" v="679" actId="1076"/>
        <pc:sldMkLst>
          <pc:docMk/>
          <pc:sldMk cId="3318983495" sldId="339"/>
        </pc:sldMkLst>
      </pc:sldChg>
      <pc:sldChg chg="modSp mod">
        <pc:chgData name="Luis Miralles" userId="699e2c5a-5018-4326-8814-50a037852b20" providerId="ADAL" clId="{5242610F-CEB7-874D-940D-4A680EE439B0}" dt="2023-10-09T12:25:08.915" v="114" actId="1076"/>
        <pc:sldMkLst>
          <pc:docMk/>
          <pc:sldMk cId="4265489724" sldId="340"/>
        </pc:sldMkLst>
      </pc:sldChg>
      <pc:sldChg chg="modSp mod">
        <pc:chgData name="Luis Miralles" userId="699e2c5a-5018-4326-8814-50a037852b20" providerId="ADAL" clId="{5242610F-CEB7-874D-940D-4A680EE439B0}" dt="2023-10-09T12:20:52.054" v="72" actId="20577"/>
        <pc:sldMkLst>
          <pc:docMk/>
          <pc:sldMk cId="3775043416" sldId="369"/>
        </pc:sldMkLst>
      </pc:sldChg>
      <pc:sldChg chg="modSp del mod">
        <pc:chgData name="Luis Miralles" userId="699e2c5a-5018-4326-8814-50a037852b20" providerId="ADAL" clId="{5242610F-CEB7-874D-940D-4A680EE439B0}" dt="2023-10-17T07:54:35.342" v="663" actId="2696"/>
        <pc:sldMkLst>
          <pc:docMk/>
          <pc:sldMk cId="3596338009" sldId="373"/>
        </pc:sldMkLst>
      </pc:sldChg>
      <pc:sldChg chg="modSp mod">
        <pc:chgData name="Luis Miralles" userId="699e2c5a-5018-4326-8814-50a037852b20" providerId="ADAL" clId="{5242610F-CEB7-874D-940D-4A680EE439B0}" dt="2023-10-16T10:46:05.364" v="180" actId="108"/>
        <pc:sldMkLst>
          <pc:docMk/>
          <pc:sldMk cId="600012353" sldId="374"/>
        </pc:sldMkLst>
      </pc:sldChg>
      <pc:sldChg chg="modSp mod">
        <pc:chgData name="Luis Miralles" userId="699e2c5a-5018-4326-8814-50a037852b20" providerId="ADAL" clId="{5242610F-CEB7-874D-940D-4A680EE439B0}" dt="2023-10-17T07:56:16.678" v="668" actId="2085"/>
        <pc:sldMkLst>
          <pc:docMk/>
          <pc:sldMk cId="2004947620" sldId="375"/>
        </pc:sldMkLst>
      </pc:sldChg>
      <pc:sldChg chg="delSp modSp mod">
        <pc:chgData name="Luis Miralles" userId="699e2c5a-5018-4326-8814-50a037852b20" providerId="ADAL" clId="{5242610F-CEB7-874D-940D-4A680EE439B0}" dt="2023-10-16T10:45:19.471" v="171" actId="1076"/>
        <pc:sldMkLst>
          <pc:docMk/>
          <pc:sldMk cId="2285772344" sldId="392"/>
        </pc:sldMkLst>
      </pc:sldChg>
      <pc:sldChg chg="del">
        <pc:chgData name="Luis Miralles" userId="699e2c5a-5018-4326-8814-50a037852b20" providerId="ADAL" clId="{5242610F-CEB7-874D-940D-4A680EE439B0}" dt="2023-10-17T07:53:29.278" v="660" actId="2696"/>
        <pc:sldMkLst>
          <pc:docMk/>
          <pc:sldMk cId="692143988" sldId="395"/>
        </pc:sldMkLst>
      </pc:sldChg>
      <pc:sldChg chg="modSp mod">
        <pc:chgData name="Luis Miralles" userId="699e2c5a-5018-4326-8814-50a037852b20" providerId="ADAL" clId="{5242610F-CEB7-874D-940D-4A680EE439B0}" dt="2023-10-09T12:21:13.980" v="73" actId="14100"/>
        <pc:sldMkLst>
          <pc:docMk/>
          <pc:sldMk cId="989141784" sldId="398"/>
        </pc:sldMkLst>
      </pc:sldChg>
      <pc:sldChg chg="modSp mod">
        <pc:chgData name="Luis Miralles" userId="699e2c5a-5018-4326-8814-50a037852b20" providerId="ADAL" clId="{5242610F-CEB7-874D-940D-4A680EE439B0}" dt="2023-10-17T07:56:29.002" v="671" actId="14100"/>
        <pc:sldMkLst>
          <pc:docMk/>
          <pc:sldMk cId="3405130875" sldId="402"/>
        </pc:sldMkLst>
      </pc:sldChg>
      <pc:sldChg chg="modSp mod">
        <pc:chgData name="Luis Miralles" userId="699e2c5a-5018-4326-8814-50a037852b20" providerId="ADAL" clId="{5242610F-CEB7-874D-940D-4A680EE439B0}" dt="2023-10-09T12:19:53.451" v="52" actId="1037"/>
        <pc:sldMkLst>
          <pc:docMk/>
          <pc:sldMk cId="1791235645" sldId="556"/>
        </pc:sldMkLst>
      </pc:sldChg>
      <pc:sldChg chg="modSp mod">
        <pc:chgData name="Luis Miralles" userId="699e2c5a-5018-4326-8814-50a037852b20" providerId="ADAL" clId="{5242610F-CEB7-874D-940D-4A680EE439B0}" dt="2023-10-09T12:16:48.660" v="13" actId="1076"/>
        <pc:sldMkLst>
          <pc:docMk/>
          <pc:sldMk cId="701584" sldId="557"/>
        </pc:sldMkLst>
      </pc:sldChg>
      <pc:sldChg chg="modSp mod">
        <pc:chgData name="Luis Miralles" userId="699e2c5a-5018-4326-8814-50a037852b20" providerId="ADAL" clId="{5242610F-CEB7-874D-940D-4A680EE439B0}" dt="2023-10-16T10:45:27.938" v="174" actId="208"/>
        <pc:sldMkLst>
          <pc:docMk/>
          <pc:sldMk cId="330177392" sldId="558"/>
        </pc:sldMkLst>
      </pc:sldChg>
      <pc:sldChg chg="modSp mod">
        <pc:chgData name="Luis Miralles" userId="699e2c5a-5018-4326-8814-50a037852b20" providerId="ADAL" clId="{5242610F-CEB7-874D-940D-4A680EE439B0}" dt="2023-10-16T10:45:39.126" v="178" actId="1076"/>
        <pc:sldMkLst>
          <pc:docMk/>
          <pc:sldMk cId="300113747" sldId="559"/>
        </pc:sldMkLst>
      </pc:sldChg>
      <pc:sldChg chg="modSp mod">
        <pc:chgData name="Luis Miralles" userId="699e2c5a-5018-4326-8814-50a037852b20" providerId="ADAL" clId="{5242610F-CEB7-874D-940D-4A680EE439B0}" dt="2023-10-16T10:27:51.961" v="141" actId="1076"/>
        <pc:sldMkLst>
          <pc:docMk/>
          <pc:sldMk cId="3898944990" sldId="562"/>
        </pc:sldMkLst>
      </pc:sldChg>
      <pc:sldChg chg="ord">
        <pc:chgData name="Luis Miralles" userId="699e2c5a-5018-4326-8814-50a037852b20" providerId="ADAL" clId="{5242610F-CEB7-874D-940D-4A680EE439B0}" dt="2023-10-17T07:53:39.397" v="661" actId="20578"/>
        <pc:sldMkLst>
          <pc:docMk/>
          <pc:sldMk cId="742959985" sldId="563"/>
        </pc:sldMkLst>
      </pc:sldChg>
      <pc:sldChg chg="addSp delSp modSp mod">
        <pc:chgData name="Luis Miralles" userId="699e2c5a-5018-4326-8814-50a037852b20" providerId="ADAL" clId="{5242610F-CEB7-874D-940D-4A680EE439B0}" dt="2023-10-16T11:12:43.470" v="458"/>
        <pc:sldMkLst>
          <pc:docMk/>
          <pc:sldMk cId="2959874143" sldId="564"/>
        </pc:sldMkLst>
      </pc:sldChg>
      <pc:sldChg chg="delSp modSp mod">
        <pc:chgData name="Luis Miralles" userId="699e2c5a-5018-4326-8814-50a037852b20" providerId="ADAL" clId="{5242610F-CEB7-874D-940D-4A680EE439B0}" dt="2023-10-17T08:56:32.150" v="683" actId="1076"/>
        <pc:sldMkLst>
          <pc:docMk/>
          <pc:sldMk cId="1189830150" sldId="565"/>
        </pc:sldMkLst>
      </pc:sldChg>
      <pc:sldChg chg="modSp mod">
        <pc:chgData name="Luis Miralles" userId="699e2c5a-5018-4326-8814-50a037852b20" providerId="ADAL" clId="{5242610F-CEB7-874D-940D-4A680EE439B0}" dt="2023-10-19T11:53:39.943" v="685" actId="1036"/>
        <pc:sldMkLst>
          <pc:docMk/>
          <pc:sldMk cId="94454696" sldId="566"/>
        </pc:sldMkLst>
      </pc:sldChg>
      <pc:sldChg chg="modSp mod modClrScheme chgLayout">
        <pc:chgData name="Luis Miralles" userId="699e2c5a-5018-4326-8814-50a037852b20" providerId="ADAL" clId="{5242610F-CEB7-874D-940D-4A680EE439B0}" dt="2023-10-16T11:04:07.204" v="363" actId="20577"/>
        <pc:sldMkLst>
          <pc:docMk/>
          <pc:sldMk cId="3410837164" sldId="567"/>
        </pc:sldMkLst>
      </pc:sldChg>
      <pc:sldChg chg="addSp delSp modSp mod">
        <pc:chgData name="Luis Miralles" userId="699e2c5a-5018-4326-8814-50a037852b20" providerId="ADAL" clId="{5242610F-CEB7-874D-940D-4A680EE439B0}" dt="2023-10-16T11:10:49.302" v="420" actId="108"/>
        <pc:sldMkLst>
          <pc:docMk/>
          <pc:sldMk cId="1041144811" sldId="568"/>
        </pc:sldMkLst>
      </pc:sldChg>
      <pc:sldChg chg="modSp mod">
        <pc:chgData name="Luis Miralles" userId="699e2c5a-5018-4326-8814-50a037852b20" providerId="ADAL" clId="{5242610F-CEB7-874D-940D-4A680EE439B0}" dt="2023-10-09T12:25:39.105" v="116" actId="207"/>
        <pc:sldMkLst>
          <pc:docMk/>
          <pc:sldMk cId="989310996" sldId="578"/>
        </pc:sldMkLst>
      </pc:sldChg>
      <pc:sldChg chg="modSp mod">
        <pc:chgData name="Luis Miralles" userId="699e2c5a-5018-4326-8814-50a037852b20" providerId="ADAL" clId="{5242610F-CEB7-874D-940D-4A680EE439B0}" dt="2023-10-16T11:01:06.136" v="347" actId="208"/>
        <pc:sldMkLst>
          <pc:docMk/>
          <pc:sldMk cId="3527609946" sldId="581"/>
        </pc:sldMkLst>
      </pc:sldChg>
      <pc:sldChg chg="del ord">
        <pc:chgData name="Luis Miralles" userId="699e2c5a-5018-4326-8814-50a037852b20" providerId="ADAL" clId="{5242610F-CEB7-874D-940D-4A680EE439B0}" dt="2023-10-17T07:54:35.342" v="663" actId="2696"/>
        <pc:sldMkLst>
          <pc:docMk/>
          <pc:sldMk cId="3538939117" sldId="582"/>
        </pc:sldMkLst>
      </pc:sldChg>
      <pc:sldChg chg="modSp del mod ord">
        <pc:chgData name="Luis Miralles" userId="699e2c5a-5018-4326-8814-50a037852b20" providerId="ADAL" clId="{5242610F-CEB7-874D-940D-4A680EE439B0}" dt="2023-10-17T07:54:55.101" v="664" actId="2696"/>
        <pc:sldMkLst>
          <pc:docMk/>
          <pc:sldMk cId="2438777833" sldId="583"/>
        </pc:sldMkLst>
      </pc:sldChg>
      <pc:sldChg chg="del">
        <pc:chgData name="Luis Miralles" userId="699e2c5a-5018-4326-8814-50a037852b20" providerId="ADAL" clId="{5242610F-CEB7-874D-940D-4A680EE439B0}" dt="2023-10-17T07:54:35.342" v="663" actId="2696"/>
        <pc:sldMkLst>
          <pc:docMk/>
          <pc:sldMk cId="345236914" sldId="584"/>
        </pc:sldMkLst>
      </pc:sldChg>
      <pc:sldChg chg="del">
        <pc:chgData name="Luis Miralles" userId="699e2c5a-5018-4326-8814-50a037852b20" providerId="ADAL" clId="{5242610F-CEB7-874D-940D-4A680EE439B0}" dt="2023-10-17T07:54:35.342" v="663" actId="2696"/>
        <pc:sldMkLst>
          <pc:docMk/>
          <pc:sldMk cId="3875360055" sldId="585"/>
        </pc:sldMkLst>
      </pc:sldChg>
      <pc:sldChg chg="addSp modSp del mod">
        <pc:chgData name="Luis Miralles" userId="699e2c5a-5018-4326-8814-50a037852b20" providerId="ADAL" clId="{5242610F-CEB7-874D-940D-4A680EE439B0}" dt="2023-10-17T07:54:35.342" v="663" actId="2696"/>
        <pc:sldMkLst>
          <pc:docMk/>
          <pc:sldMk cId="2488250874" sldId="586"/>
        </pc:sldMkLst>
      </pc:sldChg>
      <pc:sldChg chg="addSp modSp del">
        <pc:chgData name="Luis Miralles" userId="699e2c5a-5018-4326-8814-50a037852b20" providerId="ADAL" clId="{5242610F-CEB7-874D-940D-4A680EE439B0}" dt="2023-10-17T07:54:35.342" v="663" actId="2696"/>
        <pc:sldMkLst>
          <pc:docMk/>
          <pc:sldMk cId="3333935948" sldId="587"/>
        </pc:sldMkLst>
      </pc:sldChg>
      <pc:sldChg chg="modSp mod">
        <pc:chgData name="Luis Miralles" userId="699e2c5a-5018-4326-8814-50a037852b20" providerId="ADAL" clId="{5242610F-CEB7-874D-940D-4A680EE439B0}" dt="2023-10-17T07:46:41.983" v="537" actId="20577"/>
        <pc:sldMkLst>
          <pc:docMk/>
          <pc:sldMk cId="590232487" sldId="588"/>
        </pc:sldMkLst>
      </pc:sldChg>
      <pc:sldChg chg="modSp mod">
        <pc:chgData name="Luis Miralles" userId="699e2c5a-5018-4326-8814-50a037852b20" providerId="ADAL" clId="{5242610F-CEB7-874D-940D-4A680EE439B0}" dt="2023-10-16T10:39:17.699" v="158" actId="1076"/>
        <pc:sldMkLst>
          <pc:docMk/>
          <pc:sldMk cId="2343660626" sldId="589"/>
        </pc:sldMkLst>
      </pc:sldChg>
      <pc:sldChg chg="addSp modSp mod">
        <pc:chgData name="Luis Miralles" userId="699e2c5a-5018-4326-8814-50a037852b20" providerId="ADAL" clId="{5242610F-CEB7-874D-940D-4A680EE439B0}" dt="2023-10-17T07:48:25.450" v="552" actId="14100"/>
        <pc:sldMkLst>
          <pc:docMk/>
          <pc:sldMk cId="1694980548" sldId="590"/>
        </pc:sldMkLst>
      </pc:sldChg>
      <pc:sldChg chg="add del">
        <pc:chgData name="Luis Miralles" userId="699e2c5a-5018-4326-8814-50a037852b20" providerId="ADAL" clId="{5242610F-CEB7-874D-940D-4A680EE439B0}" dt="2023-10-09T12:18:34.884" v="23" actId="2696"/>
        <pc:sldMkLst>
          <pc:docMk/>
          <pc:sldMk cId="3611402565" sldId="591"/>
        </pc:sldMkLst>
      </pc:sldChg>
      <pc:sldChg chg="add">
        <pc:chgData name="Luis Miralles" userId="699e2c5a-5018-4326-8814-50a037852b20" providerId="ADAL" clId="{5242610F-CEB7-874D-940D-4A680EE439B0}" dt="2023-10-21T13:40:36.618" v="697"/>
        <pc:sldMkLst>
          <pc:docMk/>
          <pc:sldMk cId="743063710" sldId="597"/>
        </pc:sldMkLst>
      </pc:sldChg>
      <pc:sldChg chg="add">
        <pc:chgData name="Luis Miralles" userId="699e2c5a-5018-4326-8814-50a037852b20" providerId="ADAL" clId="{5242610F-CEB7-874D-940D-4A680EE439B0}" dt="2023-10-21T13:40:31.250" v="696"/>
        <pc:sldMkLst>
          <pc:docMk/>
          <pc:sldMk cId="4208667651" sldId="602"/>
        </pc:sldMkLst>
      </pc:sldChg>
      <pc:sldChg chg="add">
        <pc:chgData name="Luis Miralles" userId="699e2c5a-5018-4326-8814-50a037852b20" providerId="ADAL" clId="{5242610F-CEB7-874D-940D-4A680EE439B0}" dt="2023-10-21T13:40:10.218" v="695"/>
        <pc:sldMkLst>
          <pc:docMk/>
          <pc:sldMk cId="0" sldId="603"/>
        </pc:sldMkLst>
      </pc:sldChg>
      <pc:sldChg chg="add">
        <pc:chgData name="Luis Miralles" userId="699e2c5a-5018-4326-8814-50a037852b20" providerId="ADAL" clId="{5242610F-CEB7-874D-940D-4A680EE439B0}" dt="2023-10-21T13:39:21.361" v="693"/>
        <pc:sldMkLst>
          <pc:docMk/>
          <pc:sldMk cId="0" sldId="604"/>
        </pc:sldMkLst>
      </pc:sldChg>
      <pc:sldChg chg="del">
        <pc:chgData name="Luis Miralles" userId="699e2c5a-5018-4326-8814-50a037852b20" providerId="ADAL" clId="{5242610F-CEB7-874D-940D-4A680EE439B0}" dt="2023-10-17T07:54:35.342" v="663" actId="2696"/>
        <pc:sldMkLst>
          <pc:docMk/>
          <pc:sldMk cId="1969624423" sldId="608"/>
        </pc:sldMkLst>
      </pc:sldChg>
      <pc:sldChg chg="addSp delSp modSp mod">
        <pc:chgData name="Luis Miralles" userId="699e2c5a-5018-4326-8814-50a037852b20" providerId="ADAL" clId="{5242610F-CEB7-874D-940D-4A680EE439B0}" dt="2023-10-17T07:57:21.254" v="675" actId="404"/>
        <pc:sldMkLst>
          <pc:docMk/>
          <pc:sldMk cId="3625867297" sldId="609"/>
        </pc:sldMkLst>
      </pc:sldChg>
      <pc:sldChg chg="addSp delSp modSp mod">
        <pc:chgData name="Luis Miralles" userId="699e2c5a-5018-4326-8814-50a037852b20" providerId="ADAL" clId="{5242610F-CEB7-874D-940D-4A680EE439B0}" dt="2023-10-17T07:58:38.339" v="681" actId="20577"/>
        <pc:sldMkLst>
          <pc:docMk/>
          <pc:sldMk cId="2425627755" sldId="610"/>
        </pc:sldMkLst>
      </pc:sldChg>
      <pc:sldChg chg="addSp delSp modSp mod">
        <pc:chgData name="Luis Miralles" userId="699e2c5a-5018-4326-8814-50a037852b20" providerId="ADAL" clId="{5242610F-CEB7-874D-940D-4A680EE439B0}" dt="2023-10-17T07:46:53.275" v="539" actId="1076"/>
        <pc:sldMkLst>
          <pc:docMk/>
          <pc:sldMk cId="3292623227" sldId="614"/>
        </pc:sldMkLst>
      </pc:sldChg>
      <pc:sldChg chg="modSp add mod">
        <pc:chgData name="Luis Miralles" userId="699e2c5a-5018-4326-8814-50a037852b20" providerId="ADAL" clId="{5242610F-CEB7-874D-940D-4A680EE439B0}" dt="2023-10-16T11:16:20.552" v="497" actId="14100"/>
        <pc:sldMkLst>
          <pc:docMk/>
          <pc:sldMk cId="4137595211" sldId="615"/>
        </pc:sldMkLst>
      </pc:sldChg>
      <pc:sldChg chg="addSp delSp modSp add mod">
        <pc:chgData name="Luis Miralles" userId="699e2c5a-5018-4326-8814-50a037852b20" providerId="ADAL" clId="{5242610F-CEB7-874D-940D-4A680EE439B0}" dt="2023-10-17T07:52:39.694" v="628" actId="1076"/>
        <pc:sldMkLst>
          <pc:docMk/>
          <pc:sldMk cId="2171452668" sldId="616"/>
        </pc:sldMkLst>
      </pc:sldChg>
      <pc:sldChg chg="modSp add mod">
        <pc:chgData name="Luis Miralles" userId="699e2c5a-5018-4326-8814-50a037852b20" providerId="ADAL" clId="{5242610F-CEB7-874D-940D-4A680EE439B0}" dt="2023-10-17T07:53:14.263" v="659" actId="20577"/>
        <pc:sldMkLst>
          <pc:docMk/>
          <pc:sldMk cId="1038733371" sldId="617"/>
        </pc:sldMkLst>
      </pc:sldChg>
      <pc:sldChg chg="add">
        <pc:chgData name="Luis Miralles" userId="699e2c5a-5018-4326-8814-50a037852b20" providerId="ADAL" clId="{5242610F-CEB7-874D-940D-4A680EE439B0}" dt="2023-10-21T13:40:52.052" v="698"/>
        <pc:sldMkLst>
          <pc:docMk/>
          <pc:sldMk cId="2814958545" sldId="618"/>
        </pc:sldMkLst>
      </pc:sldChg>
    </pc:docChg>
  </pc:docChgLst>
  <pc:docChgLst>
    <pc:chgData name="Luis Miralles" userId="699e2c5a-5018-4326-8814-50a037852b20" providerId="ADAL" clId="{CA894485-6AAF-BC41-A68C-1870CD9C3FD8}"/>
    <pc:docChg chg="addSld modSld sldOrd">
      <pc:chgData name="Luis Miralles" userId="699e2c5a-5018-4326-8814-50a037852b20" providerId="ADAL" clId="{CA894485-6AAF-BC41-A68C-1870CD9C3FD8}" dt="2023-11-27T17:45:57.322" v="1" actId="20578"/>
      <pc:docMkLst>
        <pc:docMk/>
      </pc:docMkLst>
      <pc:sldChg chg="add ord">
        <pc:chgData name="Luis Miralles" userId="699e2c5a-5018-4326-8814-50a037852b20" providerId="ADAL" clId="{CA894485-6AAF-BC41-A68C-1870CD9C3FD8}" dt="2023-11-27T17:45:57.322" v="1" actId="20578"/>
        <pc:sldMkLst>
          <pc:docMk/>
          <pc:sldMk cId="177003974" sldId="305"/>
        </pc:sldMkLst>
      </pc:sldChg>
    </pc:docChg>
  </pc:docChgLst>
  <pc:docChgLst>
    <pc:chgData name="Luis Miralles" userId="699e2c5a-5018-4326-8814-50a037852b20" providerId="ADAL" clId="{78889486-D7B1-6C46-B695-7E956C0D2F47}"/>
    <pc:docChg chg="delSld modSld">
      <pc:chgData name="Luis Miralles" userId="699e2c5a-5018-4326-8814-50a037852b20" providerId="ADAL" clId="{78889486-D7B1-6C46-B695-7E956C0D2F47}" dt="2023-11-27T17:49:08.560" v="85" actId="20577"/>
      <pc:docMkLst>
        <pc:docMk/>
      </pc:docMkLst>
      <pc:sldChg chg="modSp mod">
        <pc:chgData name="Luis Miralles" userId="699e2c5a-5018-4326-8814-50a037852b20" providerId="ADAL" clId="{78889486-D7B1-6C46-B695-7E956C0D2F47}" dt="2023-11-27T17:49:08.560" v="85" actId="20577"/>
        <pc:sldMkLst>
          <pc:docMk/>
          <pc:sldMk cId="2740838320" sldId="256"/>
        </pc:sldMkLst>
      </pc:sldChg>
      <pc:sldChg chg="del">
        <pc:chgData name="Luis Miralles" userId="699e2c5a-5018-4326-8814-50a037852b20" providerId="ADAL" clId="{78889486-D7B1-6C46-B695-7E956C0D2F47}" dt="2023-11-27T17:48:04.136" v="4" actId="2696"/>
        <pc:sldMkLst>
          <pc:docMk/>
          <pc:sldMk cId="0" sldId="259"/>
        </pc:sldMkLst>
      </pc:sldChg>
      <pc:sldChg chg="del">
        <pc:chgData name="Luis Miralles" userId="699e2c5a-5018-4326-8814-50a037852b20" providerId="ADAL" clId="{78889486-D7B1-6C46-B695-7E956C0D2F47}" dt="2023-11-27T17:48:04.205" v="27" actId="2696"/>
        <pc:sldMkLst>
          <pc:docMk/>
          <pc:sldMk cId="0" sldId="260"/>
        </pc:sldMkLst>
      </pc:sldChg>
      <pc:sldChg chg="del">
        <pc:chgData name="Luis Miralles" userId="699e2c5a-5018-4326-8814-50a037852b20" providerId="ADAL" clId="{78889486-D7B1-6C46-B695-7E956C0D2F47}" dt="2023-11-27T17:48:04.170" v="15" actId="2696"/>
        <pc:sldMkLst>
          <pc:docMk/>
          <pc:sldMk cId="0" sldId="264"/>
        </pc:sldMkLst>
      </pc:sldChg>
      <pc:sldChg chg="del">
        <pc:chgData name="Luis Miralles" userId="699e2c5a-5018-4326-8814-50a037852b20" providerId="ADAL" clId="{78889486-D7B1-6C46-B695-7E956C0D2F47}" dt="2023-11-27T17:48:04.180" v="18" actId="2696"/>
        <pc:sldMkLst>
          <pc:docMk/>
          <pc:sldMk cId="3159500556" sldId="292"/>
        </pc:sldMkLst>
      </pc:sldChg>
      <pc:sldChg chg="del">
        <pc:chgData name="Luis Miralles" userId="699e2c5a-5018-4326-8814-50a037852b20" providerId="ADAL" clId="{78889486-D7B1-6C46-B695-7E956C0D2F47}" dt="2023-11-27T17:48:04.182" v="19" actId="2696"/>
        <pc:sldMkLst>
          <pc:docMk/>
          <pc:sldMk cId="1322282765" sldId="368"/>
        </pc:sldMkLst>
      </pc:sldChg>
      <pc:sldChg chg="del">
        <pc:chgData name="Luis Miralles" userId="699e2c5a-5018-4326-8814-50a037852b20" providerId="ADAL" clId="{78889486-D7B1-6C46-B695-7E956C0D2F47}" dt="2023-11-27T17:48:04.194" v="23" actId="2696"/>
        <pc:sldMkLst>
          <pc:docMk/>
          <pc:sldMk cId="3775043416" sldId="369"/>
        </pc:sldMkLst>
      </pc:sldChg>
      <pc:sldChg chg="del">
        <pc:chgData name="Luis Miralles" userId="699e2c5a-5018-4326-8814-50a037852b20" providerId="ADAL" clId="{78889486-D7B1-6C46-B695-7E956C0D2F47}" dt="2023-11-27T17:48:04.167" v="14" actId="2696"/>
        <pc:sldMkLst>
          <pc:docMk/>
          <pc:sldMk cId="2349125283" sldId="371"/>
        </pc:sldMkLst>
      </pc:sldChg>
      <pc:sldChg chg="del">
        <pc:chgData name="Luis Miralles" userId="699e2c5a-5018-4326-8814-50a037852b20" providerId="ADAL" clId="{78889486-D7B1-6C46-B695-7E956C0D2F47}" dt="2023-11-27T17:48:04.208" v="28" actId="2696"/>
        <pc:sldMkLst>
          <pc:docMk/>
          <pc:sldMk cId="600012353" sldId="374"/>
        </pc:sldMkLst>
      </pc:sldChg>
      <pc:sldChg chg="del">
        <pc:chgData name="Luis Miralles" userId="699e2c5a-5018-4326-8814-50a037852b20" providerId="ADAL" clId="{78889486-D7B1-6C46-B695-7E956C0D2F47}" dt="2023-11-27T17:48:04.123" v="0" actId="2696"/>
        <pc:sldMkLst>
          <pc:docMk/>
          <pc:sldMk cId="2004947620" sldId="375"/>
        </pc:sldMkLst>
      </pc:sldChg>
      <pc:sldChg chg="del">
        <pc:chgData name="Luis Miralles" userId="699e2c5a-5018-4326-8814-50a037852b20" providerId="ADAL" clId="{78889486-D7B1-6C46-B695-7E956C0D2F47}" dt="2023-11-27T17:48:04.164" v="13" actId="2696"/>
        <pc:sldMkLst>
          <pc:docMk/>
          <pc:sldMk cId="2285772344" sldId="392"/>
        </pc:sldMkLst>
      </pc:sldChg>
      <pc:sldChg chg="del">
        <pc:chgData name="Luis Miralles" userId="699e2c5a-5018-4326-8814-50a037852b20" providerId="ADAL" clId="{78889486-D7B1-6C46-B695-7E956C0D2F47}" dt="2023-11-27T17:48:04.188" v="21" actId="2696"/>
        <pc:sldMkLst>
          <pc:docMk/>
          <pc:sldMk cId="989141784" sldId="398"/>
        </pc:sldMkLst>
      </pc:sldChg>
      <pc:sldChg chg="del">
        <pc:chgData name="Luis Miralles" userId="699e2c5a-5018-4326-8814-50a037852b20" providerId="ADAL" clId="{78889486-D7B1-6C46-B695-7E956C0D2F47}" dt="2023-11-27T17:48:04.155" v="10" actId="2696"/>
        <pc:sldMkLst>
          <pc:docMk/>
          <pc:sldMk cId="1791235645" sldId="556"/>
        </pc:sldMkLst>
      </pc:sldChg>
      <pc:sldChg chg="del">
        <pc:chgData name="Luis Miralles" userId="699e2c5a-5018-4326-8814-50a037852b20" providerId="ADAL" clId="{78889486-D7B1-6C46-B695-7E956C0D2F47}" dt="2023-11-27T17:48:04.177" v="17" actId="2696"/>
        <pc:sldMkLst>
          <pc:docMk/>
          <pc:sldMk cId="701584" sldId="557"/>
        </pc:sldMkLst>
      </pc:sldChg>
      <pc:sldChg chg="del">
        <pc:chgData name="Luis Miralles" userId="699e2c5a-5018-4326-8814-50a037852b20" providerId="ADAL" clId="{78889486-D7B1-6C46-B695-7E956C0D2F47}" dt="2023-11-27T17:48:04.185" v="20" actId="2696"/>
        <pc:sldMkLst>
          <pc:docMk/>
          <pc:sldMk cId="330177392" sldId="558"/>
        </pc:sldMkLst>
      </pc:sldChg>
      <pc:sldChg chg="del">
        <pc:chgData name="Luis Miralles" userId="699e2c5a-5018-4326-8814-50a037852b20" providerId="ADAL" clId="{78889486-D7B1-6C46-B695-7E956C0D2F47}" dt="2023-11-27T17:48:04.217" v="31" actId="2696"/>
        <pc:sldMkLst>
          <pc:docMk/>
          <pc:sldMk cId="300113747" sldId="559"/>
        </pc:sldMkLst>
      </pc:sldChg>
      <pc:sldChg chg="del">
        <pc:chgData name="Luis Miralles" userId="699e2c5a-5018-4326-8814-50a037852b20" providerId="ADAL" clId="{78889486-D7B1-6C46-B695-7E956C0D2F47}" dt="2023-11-27T17:48:04.191" v="22" actId="2696"/>
        <pc:sldMkLst>
          <pc:docMk/>
          <pc:sldMk cId="3898944990" sldId="562"/>
        </pc:sldMkLst>
      </pc:sldChg>
      <pc:sldChg chg="del">
        <pc:chgData name="Luis Miralles" userId="699e2c5a-5018-4326-8814-50a037852b20" providerId="ADAL" clId="{78889486-D7B1-6C46-B695-7E956C0D2F47}" dt="2023-11-27T17:48:04.173" v="16" actId="2696"/>
        <pc:sldMkLst>
          <pc:docMk/>
          <pc:sldMk cId="742959985" sldId="563"/>
        </pc:sldMkLst>
      </pc:sldChg>
      <pc:sldChg chg="del">
        <pc:chgData name="Luis Miralles" userId="699e2c5a-5018-4326-8814-50a037852b20" providerId="ADAL" clId="{78889486-D7B1-6C46-B695-7E956C0D2F47}" dt="2023-11-27T17:48:04.213" v="30" actId="2696"/>
        <pc:sldMkLst>
          <pc:docMk/>
          <pc:sldMk cId="1567865012" sldId="580"/>
        </pc:sldMkLst>
      </pc:sldChg>
      <pc:sldChg chg="del">
        <pc:chgData name="Luis Miralles" userId="699e2c5a-5018-4326-8814-50a037852b20" providerId="ADAL" clId="{78889486-D7B1-6C46-B695-7E956C0D2F47}" dt="2023-11-27T17:48:04.142" v="6" actId="2696"/>
        <pc:sldMkLst>
          <pc:docMk/>
          <pc:sldMk cId="3527609946" sldId="581"/>
        </pc:sldMkLst>
      </pc:sldChg>
      <pc:sldChg chg="del">
        <pc:chgData name="Luis Miralles" userId="699e2c5a-5018-4326-8814-50a037852b20" providerId="ADAL" clId="{78889486-D7B1-6C46-B695-7E956C0D2F47}" dt="2023-11-27T17:48:04.127" v="1" actId="2696"/>
        <pc:sldMkLst>
          <pc:docMk/>
          <pc:sldMk cId="590232487" sldId="588"/>
        </pc:sldMkLst>
      </pc:sldChg>
      <pc:sldChg chg="del">
        <pc:chgData name="Luis Miralles" userId="699e2c5a-5018-4326-8814-50a037852b20" providerId="ADAL" clId="{78889486-D7B1-6C46-B695-7E956C0D2F47}" dt="2023-11-27T17:48:04.211" v="29" actId="2696"/>
        <pc:sldMkLst>
          <pc:docMk/>
          <pc:sldMk cId="2343660626" sldId="589"/>
        </pc:sldMkLst>
      </pc:sldChg>
      <pc:sldChg chg="del">
        <pc:chgData name="Luis Miralles" userId="699e2c5a-5018-4326-8814-50a037852b20" providerId="ADAL" clId="{78889486-D7B1-6C46-B695-7E956C0D2F47}" dt="2023-11-27T17:48:04.202" v="26" actId="2696"/>
        <pc:sldMkLst>
          <pc:docMk/>
          <pc:sldMk cId="1694980548" sldId="590"/>
        </pc:sldMkLst>
      </pc:sldChg>
      <pc:sldChg chg="del">
        <pc:chgData name="Luis Miralles" userId="699e2c5a-5018-4326-8814-50a037852b20" providerId="ADAL" clId="{78889486-D7B1-6C46-B695-7E956C0D2F47}" dt="2023-11-27T17:48:04.139" v="5" actId="2696"/>
        <pc:sldMkLst>
          <pc:docMk/>
          <pc:sldMk cId="3611402565" sldId="591"/>
        </pc:sldMkLst>
      </pc:sldChg>
      <pc:sldChg chg="del">
        <pc:chgData name="Luis Miralles" userId="699e2c5a-5018-4326-8814-50a037852b20" providerId="ADAL" clId="{78889486-D7B1-6C46-B695-7E956C0D2F47}" dt="2023-11-27T17:48:04.145" v="7" actId="2696"/>
        <pc:sldMkLst>
          <pc:docMk/>
          <pc:sldMk cId="743063710" sldId="597"/>
        </pc:sldMkLst>
      </pc:sldChg>
      <pc:sldChg chg="del">
        <pc:chgData name="Luis Miralles" userId="699e2c5a-5018-4326-8814-50a037852b20" providerId="ADAL" clId="{78889486-D7B1-6C46-B695-7E956C0D2F47}" dt="2023-11-27T17:48:04.148" v="8" actId="2696"/>
        <pc:sldMkLst>
          <pc:docMk/>
          <pc:sldMk cId="4208667651" sldId="602"/>
        </pc:sldMkLst>
      </pc:sldChg>
      <pc:sldChg chg="del">
        <pc:chgData name="Luis Miralles" userId="699e2c5a-5018-4326-8814-50a037852b20" providerId="ADAL" clId="{78889486-D7B1-6C46-B695-7E956C0D2F47}" dt="2023-11-27T17:48:04.151" v="9" actId="2696"/>
        <pc:sldMkLst>
          <pc:docMk/>
          <pc:sldMk cId="0" sldId="603"/>
        </pc:sldMkLst>
      </pc:sldChg>
      <pc:sldChg chg="del">
        <pc:chgData name="Luis Miralles" userId="699e2c5a-5018-4326-8814-50a037852b20" providerId="ADAL" clId="{78889486-D7B1-6C46-B695-7E956C0D2F47}" dt="2023-11-27T17:48:04.197" v="24" actId="2696"/>
        <pc:sldMkLst>
          <pc:docMk/>
          <pc:sldMk cId="0" sldId="604"/>
        </pc:sldMkLst>
      </pc:sldChg>
      <pc:sldChg chg="del">
        <pc:chgData name="Luis Miralles" userId="699e2c5a-5018-4326-8814-50a037852b20" providerId="ADAL" clId="{78889486-D7B1-6C46-B695-7E956C0D2F47}" dt="2023-11-27T17:48:04.161" v="12" actId="2696"/>
        <pc:sldMkLst>
          <pc:docMk/>
          <pc:sldMk cId="3292623227" sldId="614"/>
        </pc:sldMkLst>
      </pc:sldChg>
      <pc:sldChg chg="del">
        <pc:chgData name="Luis Miralles" userId="699e2c5a-5018-4326-8814-50a037852b20" providerId="ADAL" clId="{78889486-D7B1-6C46-B695-7E956C0D2F47}" dt="2023-11-27T17:48:04.200" v="25" actId="2696"/>
        <pc:sldMkLst>
          <pc:docMk/>
          <pc:sldMk cId="4137595211" sldId="615"/>
        </pc:sldMkLst>
      </pc:sldChg>
      <pc:sldChg chg="del">
        <pc:chgData name="Luis Miralles" userId="699e2c5a-5018-4326-8814-50a037852b20" providerId="ADAL" clId="{78889486-D7B1-6C46-B695-7E956C0D2F47}" dt="2023-11-27T17:48:04.133" v="3" actId="2696"/>
        <pc:sldMkLst>
          <pc:docMk/>
          <pc:sldMk cId="2171452668" sldId="616"/>
        </pc:sldMkLst>
      </pc:sldChg>
      <pc:sldChg chg="del">
        <pc:chgData name="Luis Miralles" userId="699e2c5a-5018-4326-8814-50a037852b20" providerId="ADAL" clId="{78889486-D7B1-6C46-B695-7E956C0D2F47}" dt="2023-11-27T17:48:04.130" v="2" actId="2696"/>
        <pc:sldMkLst>
          <pc:docMk/>
          <pc:sldMk cId="1038733371" sldId="617"/>
        </pc:sldMkLst>
      </pc:sldChg>
      <pc:sldChg chg="del">
        <pc:chgData name="Luis Miralles" userId="699e2c5a-5018-4326-8814-50a037852b20" providerId="ADAL" clId="{78889486-D7B1-6C46-B695-7E956C0D2F47}" dt="2023-11-27T17:48:04.158" v="11" actId="2696"/>
        <pc:sldMkLst>
          <pc:docMk/>
          <pc:sldMk cId="2814958545" sldId="618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E31D101-FE02-E795-4EE3-6B3F37B9EC6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56C3D61-E3D4-89C3-BB4F-A01897E55FE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51FD8B-C127-42E1-A677-7DBB302F0765}" type="datetimeFigureOut">
              <a:rPr lang="en-IE" smtClean="0"/>
              <a:t>02/12/2024</a:t>
            </a:fld>
            <a:endParaRPr lang="en-I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8CD473-5FD1-F8B8-7E9F-EB7E9BD1976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2D633F-F6F6-60E8-1E0F-503DA71BC56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3F9A04-B69E-4EE9-9A07-C5FD8C1409B6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8492132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D00596-B5EC-404C-A3E5-7C34F07C3CB7}" type="datetimeFigureOut">
              <a:rPr lang="en-GB" smtClean="0"/>
              <a:t>02/12/2024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71F3FA-EEE6-4008-963E-F78DCEBB9B6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93300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71F3FA-EEE6-4008-963E-F78DCEBB9B6C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49785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47f998a9c3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47f998a9c3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258753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71F3FA-EEE6-4008-963E-F78DCEBB9B6C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59664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155100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429054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71F3FA-EEE6-4008-963E-F78DCEBB9B6C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6315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47f998a9c3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47f998a9c3_0_4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" name="Google Shape;380;g47f998a9c3_0_4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986138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" name="Google Shape;396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000914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47f8a7533b_0_4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47f8a7533b_0_49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" name="Google Shape;389;g47f8a7533b_0_49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275856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47f8a7533b_0_4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47f8a7533b_0_49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" name="Google Shape;389;g47f8a7533b_0_49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173004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" name="Google Shape;402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876474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71F3FA-EEE6-4008-963E-F78DCEBB9B6C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67427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71F3FA-EEE6-4008-963E-F78DCEBB9B6C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279190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47f998a9c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47f998a9c3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g47f998a9c3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437644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47f998a9c3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47f998a9c3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91942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71F3FA-EEE6-4008-963E-F78DCEBB9B6C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05609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47f998a9c3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47f998a9c3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512065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47f998a9c3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47f998a9c3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88216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48033c8ae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48033c8ae8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2" name="Google Shape;532;g48033c8ae8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607180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41317E-4B72-DDFC-3395-0AFCCE2FD9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C926A8-BE5E-DB34-24F4-F8937FEFA6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5AE87C-D5AB-C13D-F314-AE2B2F1300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8F180-48E0-4AA3-9DDB-28D1E815DAD5}" type="datetime1">
              <a:rPr lang="en-GB" smtClean="0"/>
              <a:t>02/12/2024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2E1232-B827-66CE-45E4-0AC0EE014F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D97826-01BA-CB0F-0792-6716C48051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971F0-0CD2-4C47-8087-EBCE9716EA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22758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w colour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4DD81B3-DF2D-90A5-75B5-5F66A4EEC3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FB2E9-2CC8-42D6-A769-E6AC2FC4FFA8}" type="datetime1">
              <a:rPr lang="en-GB" smtClean="0"/>
              <a:t>02/12/2024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500BE0-7239-DF9F-8152-6A89D5FD40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227DB2-2307-A467-49D2-43198D1549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971F0-0CD2-4C47-8087-EBCE9716EA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31003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B3F2E4F-D69A-C303-0281-6BB8BC65FA1A}"/>
              </a:ext>
            </a:extLst>
          </p:cNvPr>
          <p:cNvSpPr/>
          <p:nvPr userDrawn="1"/>
        </p:nvSpPr>
        <p:spPr>
          <a:xfrm>
            <a:off x="0" y="6311900"/>
            <a:ext cx="12192000" cy="546100"/>
          </a:xfrm>
          <a:prstGeom prst="rect">
            <a:avLst/>
          </a:prstGeom>
          <a:solidFill>
            <a:srgbClr val="00A9B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E483EC-461E-3DF8-7723-85858B6209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D0BA06-04AB-09B5-645C-2091343E99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D91B3F-7C7C-73B9-77CB-A11B1FCF85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67F290-2545-0C2B-78A6-D50CE3D009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0BCE03-B3A4-4FF4-8428-B21A8B5011F1}" type="datetime1">
              <a:rPr lang="en-GB" smtClean="0"/>
              <a:t>02/12/2024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0E117D-2169-6E39-149C-5FBECD5E76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83838A-4F66-F529-E239-3AE7FBEDEB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971F0-0CD2-4C47-8087-EBCE9716EA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37353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54395A0-EB10-01E3-39B4-075A8ACEABC7}"/>
              </a:ext>
            </a:extLst>
          </p:cNvPr>
          <p:cNvSpPr/>
          <p:nvPr userDrawn="1"/>
        </p:nvSpPr>
        <p:spPr>
          <a:xfrm>
            <a:off x="0" y="6311900"/>
            <a:ext cx="12192000" cy="546100"/>
          </a:xfrm>
          <a:prstGeom prst="rect">
            <a:avLst/>
          </a:prstGeom>
          <a:solidFill>
            <a:srgbClr val="00A9B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2FAE3E-C2EA-DDE4-4229-9EB50F2F1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6131BBD-51CD-4DC2-4A60-8A48EA6C6A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3B0D01-09EF-1E92-D338-9CD0EBA943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B20126-F846-16D0-EBDD-34D48607E9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FA313-4A38-4EAD-86EB-2D8D5F57D26A}" type="datetime1">
              <a:rPr lang="en-GB" smtClean="0"/>
              <a:t>02/12/2024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34FC57-C801-AEF4-1D0A-E095B6450A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951B0C-275C-33D2-9A96-4D0314E6EE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971F0-0CD2-4C47-8087-EBCE9716EA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61548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5A1A4EC-146B-3381-63D1-52F3C15CB004}"/>
              </a:ext>
            </a:extLst>
          </p:cNvPr>
          <p:cNvSpPr/>
          <p:nvPr userDrawn="1"/>
        </p:nvSpPr>
        <p:spPr>
          <a:xfrm>
            <a:off x="0" y="6311900"/>
            <a:ext cx="12192000" cy="546100"/>
          </a:xfrm>
          <a:prstGeom prst="rect">
            <a:avLst/>
          </a:prstGeom>
          <a:solidFill>
            <a:srgbClr val="00A9B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BEF132-B0C4-CEBA-D9BB-A90CC2A65F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5F3702-713A-C951-9CCF-955488BC64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34A4F3-ECB2-56FC-3055-0812578121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4DD92-0689-46D4-9C2A-552C58686E68}" type="datetime1">
              <a:rPr lang="en-GB" smtClean="0"/>
              <a:t>02/12/2024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1849C6-D413-92F0-6B5F-27BB8AC757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79A6DE-F917-5ECB-80DB-4C5C9924B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971F0-0CD2-4C47-8087-EBCE9716EA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51151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9213BEA-D64A-CDAB-CB01-CACA6AEFB654}"/>
              </a:ext>
            </a:extLst>
          </p:cNvPr>
          <p:cNvSpPr/>
          <p:nvPr userDrawn="1"/>
        </p:nvSpPr>
        <p:spPr>
          <a:xfrm>
            <a:off x="0" y="6311900"/>
            <a:ext cx="12192000" cy="546100"/>
          </a:xfrm>
          <a:prstGeom prst="rect">
            <a:avLst/>
          </a:prstGeom>
          <a:solidFill>
            <a:srgbClr val="00A9B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E2FFD24A-02C7-3C15-C6A2-2FE1816ED4E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07E5EB9-6E42-B9D7-5671-A15D13E201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3BCAA2-15B7-B922-2788-5986E5EEAC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9FAC4-3DA8-4863-84F7-7F33571AE90B}" type="datetime1">
              <a:rPr lang="en-GB" smtClean="0"/>
              <a:t>02/12/2024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AD40C5-A7B5-0CB8-7A77-77280AC6ED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DA6257-1CC9-8C66-1C48-A645172DC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971F0-0CD2-4C47-8087-EBCE9716EA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18423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1_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 sz="180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177647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 sz="200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0654435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1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415599" y="1277000"/>
            <a:ext cx="11361420" cy="2452793"/>
          </a:xfrm>
          <a:custGeom>
            <a:avLst/>
            <a:gdLst/>
            <a:ahLst/>
            <a:cxnLst/>
            <a:rect l="l" t="t" r="r" b="b"/>
            <a:pathLst>
              <a:path w="8521065" h="1839595">
                <a:moveTo>
                  <a:pt x="8520599" y="1839299"/>
                </a:moveTo>
                <a:lnTo>
                  <a:pt x="0" y="1839299"/>
                </a:lnTo>
                <a:lnTo>
                  <a:pt x="0" y="0"/>
                </a:lnTo>
                <a:lnTo>
                  <a:pt x="8520599" y="0"/>
                </a:lnTo>
                <a:lnTo>
                  <a:pt x="8520599" y="1839299"/>
                </a:lnTo>
                <a:close/>
              </a:path>
            </a:pathLst>
          </a:custGeom>
          <a:solidFill>
            <a:srgbClr val="EEEEEE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7" name="bg object 17"/>
          <p:cNvSpPr/>
          <p:nvPr/>
        </p:nvSpPr>
        <p:spPr>
          <a:xfrm>
            <a:off x="415599" y="1277000"/>
            <a:ext cx="11361420" cy="2452793"/>
          </a:xfrm>
          <a:custGeom>
            <a:avLst/>
            <a:gdLst/>
            <a:ahLst/>
            <a:cxnLst/>
            <a:rect l="l" t="t" r="r" b="b"/>
            <a:pathLst>
              <a:path w="8521065" h="1839595">
                <a:moveTo>
                  <a:pt x="0" y="0"/>
                </a:moveTo>
                <a:lnTo>
                  <a:pt x="8520599" y="0"/>
                </a:lnTo>
                <a:lnTo>
                  <a:pt x="8520599" y="1839299"/>
                </a:lnTo>
                <a:lnTo>
                  <a:pt x="0" y="1839299"/>
                </a:lnTo>
                <a:lnTo>
                  <a:pt x="0" y="0"/>
                </a:lnTo>
                <a:close/>
              </a:path>
            </a:pathLst>
          </a:custGeom>
          <a:ln w="28574">
            <a:solidFill>
              <a:srgbClr val="0B5394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820751" y="2046949"/>
            <a:ext cx="8550496" cy="9601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933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1"/>
            <a:ext cx="8534400" cy="58381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12/2/24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333" b="0" i="0">
                <a:solidFill>
                  <a:srgbClr val="595959"/>
                </a:solidFill>
                <a:latin typeface="Arial MT"/>
                <a:cs typeface="Arial MT"/>
              </a:defRPr>
            </a:lvl1pPr>
          </a:lstStyle>
          <a:p>
            <a:pPr marL="50799">
              <a:spcBef>
                <a:spcPts val="7"/>
              </a:spcBef>
            </a:pPr>
            <a:fld id="{81D60167-4931-47E6-BA6A-407CBD079E47}" type="slidenum">
              <a:rPr lang="en-IE" smtClean="0"/>
              <a:pPr marL="50799">
                <a:spcBef>
                  <a:spcPts val="7"/>
                </a:spcBef>
              </a:pPr>
              <a:t>‹#›</a:t>
            </a:fld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4854454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6B007DB-BAC0-B5F7-CD3D-D722F4B0FC67}"/>
              </a:ext>
            </a:extLst>
          </p:cNvPr>
          <p:cNvSpPr/>
          <p:nvPr userDrawn="1"/>
        </p:nvSpPr>
        <p:spPr>
          <a:xfrm>
            <a:off x="0" y="6311900"/>
            <a:ext cx="12192000" cy="546100"/>
          </a:xfrm>
          <a:prstGeom prst="rect">
            <a:avLst/>
          </a:prstGeom>
          <a:solidFill>
            <a:srgbClr val="00A9B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CCE980-C7F7-E4BB-3D60-AC4227DD67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A45A55-EFF2-43B6-B7BF-52DAEFC6D4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DDE508-9D0D-1A12-5055-B8C9BE3463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F8357B3-792D-45C8-A5E3-375CD2FC93EA}" type="datetime1">
              <a:rPr lang="en-GB" smtClean="0"/>
              <a:pPr/>
              <a:t>02/12/2024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60AB5E-027B-22C7-C21B-F11F469E4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186FA1-5E26-507E-BD6D-3316D06DE8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AE971F0-0CD2-4C47-8087-EBCE9716EA84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796688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s">
    <p:bg>
      <p:bgPr>
        <a:solidFill>
          <a:srgbClr val="004C6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CCE980-C7F7-E4BB-3D60-AC4227DD67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DDE508-9D0D-1A12-5055-B8C9BE3463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CF8357B3-792D-45C8-A5E3-375CD2FC93EA}" type="datetime1">
              <a:rPr lang="en-GB" smtClean="0"/>
              <a:pPr/>
              <a:t>02/12/2024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60AB5E-027B-22C7-C21B-F11F469E4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186FA1-5E26-507E-BD6D-3316D06DE8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1AE971F0-0CD2-4C47-8087-EBCE9716EA84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8" name="Graphic 7" descr="The following is a quote: ">
            <a:extLst>
              <a:ext uri="{FF2B5EF4-FFF2-40B4-BE49-F238E27FC236}">
                <a16:creationId xmlns:a16="http://schemas.microsoft.com/office/drawing/2014/main" id="{BBC1D34B-9075-8D03-3A5C-E7D33712D62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4726" y="1825625"/>
            <a:ext cx="2084363" cy="2084363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1D05262-A873-B471-8864-15D00174DE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743200" y="2147888"/>
            <a:ext cx="8610600" cy="379571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458617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824196-08E0-BC7A-8733-4E756A5FA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accent3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DD4156-1D08-F755-3CB7-F04B4CB231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A864EA-CCA9-EB4F-A84F-BE9D5F9863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53F90AE9-7E54-4C99-8887-D88AF3524E1B}" type="datetime1">
              <a:rPr lang="en-GB" smtClean="0"/>
              <a:pPr/>
              <a:t>02/12/2024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BAC42-79B8-8591-472D-39FDD982E8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9DDDC1-A48D-40A0-07DA-F99E091C3F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1AE971F0-0CD2-4C47-8087-EBCE9716EA8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27893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 Hea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824196-08E0-BC7A-8733-4E756A5FA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4816548"/>
            <a:ext cx="10515600" cy="1223851"/>
          </a:xfrm>
        </p:spPr>
        <p:txBody>
          <a:bodyPr anchor="b">
            <a:normAutofit/>
          </a:bodyPr>
          <a:lstStyle>
            <a:lvl1pPr algn="ctr">
              <a:defRPr sz="5400">
                <a:solidFill>
                  <a:schemeClr val="accent3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A864EA-CCA9-EB4F-A84F-BE9D5F9863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F90AE9-7E54-4C99-8887-D88AF3524E1B}" type="datetime1">
              <a:rPr lang="en-GB" smtClean="0"/>
              <a:t>02/12/2024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BAC42-79B8-8591-472D-39FDD982E8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9DDDC1-A48D-40A0-07DA-F99E091C3F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971F0-0CD2-4C47-8087-EBCE9716EA84}" type="slidenum">
              <a:rPr lang="en-GB" smtClean="0"/>
              <a:t>‹#›</a:t>
            </a:fld>
            <a:endParaRPr lang="en-GB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59A2BA5-1AB5-DB59-3C54-16713B4E427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754313" y="712788"/>
            <a:ext cx="6794500" cy="410376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0681185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B0BE543-0448-3A4C-5F33-EAD956CEEC4F}"/>
              </a:ext>
            </a:extLst>
          </p:cNvPr>
          <p:cNvSpPr/>
          <p:nvPr userDrawn="1"/>
        </p:nvSpPr>
        <p:spPr>
          <a:xfrm>
            <a:off x="0" y="6311900"/>
            <a:ext cx="12192000" cy="546100"/>
          </a:xfrm>
          <a:prstGeom prst="rect">
            <a:avLst/>
          </a:prstGeom>
          <a:solidFill>
            <a:srgbClr val="00A9B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9FF7AA-B49C-D561-FA47-CB24D2FBF6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761E7E-A789-0692-DCFA-73EB3A13A5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5CDC2F-840C-693F-493D-EB4B70B829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413D37-E198-0C87-31DE-C825CE017A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64A6A6-A921-4A2A-98B6-101BBB6E441B}" type="datetime1">
              <a:rPr lang="en-GB" smtClean="0"/>
              <a:t>02/12/2024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355D9D-23CD-C2B7-2CB9-63A7B666AA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C84A3F-2DEF-A695-73CD-C8A79EDD7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971F0-0CD2-4C47-8087-EBCE9716EA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7186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A557A7C-8356-9C4D-0FD4-A2809BBA22A6}"/>
              </a:ext>
            </a:extLst>
          </p:cNvPr>
          <p:cNvSpPr/>
          <p:nvPr userDrawn="1"/>
        </p:nvSpPr>
        <p:spPr>
          <a:xfrm>
            <a:off x="0" y="6311900"/>
            <a:ext cx="12192000" cy="546100"/>
          </a:xfrm>
          <a:prstGeom prst="rect">
            <a:avLst/>
          </a:prstGeom>
          <a:solidFill>
            <a:srgbClr val="00A9B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23E5D6-F819-DF80-8C6A-FE0FD23685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634751-4015-7A9E-A494-E4825F6D8A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D0E5A5-4B18-9989-88ED-D6B31265D2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685D65-C667-2456-E06F-F0E68B2E5C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944F890-33E6-BD4B-978A-E4B20968B85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E26AA7C-81D8-7C95-3E01-76956024F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ED810-C173-4B0E-912A-A0CE5E563277}" type="datetime1">
              <a:rPr lang="en-GB" smtClean="0"/>
              <a:t>02/12/2024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37830B1-02EA-A7DB-8FCF-32C06C3E0B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E580A6F-5EBE-2DCC-8CCB-9F05EA664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971F0-0CD2-4C47-8087-EBCE9716EA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11886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8C00E1A-F73B-4343-8C36-A161A0EDF3C9}"/>
              </a:ext>
            </a:extLst>
          </p:cNvPr>
          <p:cNvSpPr/>
          <p:nvPr userDrawn="1"/>
        </p:nvSpPr>
        <p:spPr>
          <a:xfrm>
            <a:off x="0" y="6311900"/>
            <a:ext cx="12192000" cy="546100"/>
          </a:xfrm>
          <a:prstGeom prst="rect">
            <a:avLst/>
          </a:prstGeom>
          <a:solidFill>
            <a:srgbClr val="00A9B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CD2DC0-0D4F-4B0E-7C43-380735648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278B6D-6F61-EF5E-B5CC-F72AA2353D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13B55-8FCA-4DA4-AC78-B3100A5B2594}" type="datetime1">
              <a:rPr lang="en-GB" smtClean="0"/>
              <a:t>02/12/2024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7A9D98-33BD-A8E4-155E-07D8B622BE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44C4ED-AE87-B167-6C8F-8D62A01C4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971F0-0CD2-4C47-8087-EBCE9716EA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48765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4DD81B3-DF2D-90A5-75B5-5F66A4EEC3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FB2E9-2CC8-42D6-A769-E6AC2FC4FFA8}" type="datetime1">
              <a:rPr lang="en-GB" smtClean="0"/>
              <a:t>02/12/2024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500BE0-7239-DF9F-8152-6A89D5FD40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227DB2-2307-A467-49D2-43198D1549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971F0-0CD2-4C47-8087-EBCE9716EA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08283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7E0A642-ABE6-FE0E-2BD1-AB0BC48CE2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047573-978D-7FA9-0D26-40779E9769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631032-3BBA-DDD8-39F1-68FB671B8D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882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A02127B0-3699-4D16-99C4-CE122436B0DA}" type="datetime1">
              <a:rPr lang="en-GB" smtClean="0"/>
              <a:pPr/>
              <a:t>02/12/2024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C0B08B-CD62-82DF-7BC9-CCDE7E5B63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8824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D453A8-267C-532B-1CCE-A59D105FDA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882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 b="1">
                <a:solidFill>
                  <a:schemeClr val="bg1"/>
                </a:solidFill>
              </a:defRPr>
            </a:lvl1pPr>
          </a:lstStyle>
          <a:p>
            <a:fld id="{1AE971F0-0CD2-4C47-8087-EBCE9716EA8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67148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61" r:id="rId5"/>
    <p:sldLayoutId id="2147483652" r:id="rId6"/>
    <p:sldLayoutId id="2147483653" r:id="rId7"/>
    <p:sldLayoutId id="2147483654" r:id="rId8"/>
    <p:sldLayoutId id="2147483655" r:id="rId9"/>
    <p:sldLayoutId id="2147483662" r:id="rId10"/>
    <p:sldLayoutId id="2147483656" r:id="rId11"/>
    <p:sldLayoutId id="2147483657" r:id="rId12"/>
    <p:sldLayoutId id="2147483658" r:id="rId13"/>
    <p:sldLayoutId id="2147483659" r:id="rId14"/>
    <p:sldLayoutId id="2147483663" r:id="rId15"/>
    <p:sldLayoutId id="2147483664" r:id="rId16"/>
    <p:sldLayoutId id="2147483665" r:id="rId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004C6C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timeseriesclassification.com/index.php" TargetMode="Externa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stackoverflow.com/questions/34940808/hierarchical-clustering-of-time-series-in-python-scipy-numpy-pandas" TargetMode="External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stackoverflow.com/questions/34940808/hierarchical-clustering-of-time-series-in-python-scipy-numpy-pandas" TargetMode="External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_K1OsqCicBY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59FA92C-B278-E264-6857-68AD13A165C3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618017" y="3838409"/>
            <a:ext cx="8064388" cy="132343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>
                <a:solidFill>
                  <a:schemeClr val="bg1"/>
                </a:solidFill>
              </a:rPr>
              <a:t>Lesson 5 - Similarity </a:t>
            </a:r>
            <a:r>
              <a:rPr lang="en-US" sz="4000" dirty="0">
                <a:solidFill>
                  <a:schemeClr val="bg1"/>
                </a:solidFill>
              </a:rPr>
              <a:t>measures and Clustering</a:t>
            </a:r>
            <a:endParaRPr lang="en-IE" sz="4000" dirty="0">
              <a:solidFill>
                <a:schemeClr val="bg1"/>
              </a:solidFill>
              <a:latin typeface="Helvetica" panose="020B0604020202020204" pitchFamily="34" charset="0"/>
              <a:ea typeface="Open Sans ExtraBold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4DDB32-DB2C-944E-8629-808B9BC36D30}"/>
              </a:ext>
            </a:extLst>
          </p:cNvPr>
          <p:cNvSpPr txBox="1"/>
          <p:nvPr/>
        </p:nvSpPr>
        <p:spPr>
          <a:xfrm>
            <a:off x="387196" y="6106173"/>
            <a:ext cx="5833648" cy="492443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2600">
                <a:solidFill>
                  <a:schemeClr val="bg1"/>
                </a:solidFill>
                <a:latin typeface="Open Sans Light"/>
                <a:cs typeface="Open Sans Light"/>
              </a:rPr>
              <a:t>Date, Module name, Lesson number</a:t>
            </a:r>
          </a:p>
        </p:txBody>
      </p:sp>
      <p:pic>
        <p:nvPicPr>
          <p:cNvPr id="14" name="Picture 13" descr="A graph of a graph&#10;&#10;Description automatically generated">
            <a:extLst>
              <a:ext uri="{FF2B5EF4-FFF2-40B4-BE49-F238E27FC236}">
                <a16:creationId xmlns:a16="http://schemas.microsoft.com/office/drawing/2014/main" id="{82D764B1-B6E0-4D9D-1B00-D5CA2809D6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973" y="617997"/>
            <a:ext cx="4002657" cy="2401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8383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498;p55">
            <a:extLst>
              <a:ext uri="{FF2B5EF4-FFF2-40B4-BE49-F238E27FC236}">
                <a16:creationId xmlns:a16="http://schemas.microsoft.com/office/drawing/2014/main" id="{AEB45742-2F7E-7B4E-A00A-755BF5B99CE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/>
              <a:t>How can we calculate how good a new TSM is?</a:t>
            </a:r>
            <a:endParaRPr sz="3200" dirty="0"/>
          </a:p>
        </p:txBody>
      </p:sp>
      <p:sp>
        <p:nvSpPr>
          <p:cNvPr id="534" name="Google Shape;534;p60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fld id="{00000000-1234-1234-1234-123412341234}" type="slidenum">
              <a:rPr lang="en-US">
                <a:sym typeface="Calibri"/>
              </a:rPr>
              <a:pPr/>
              <a:t>10</a:t>
            </a:fld>
            <a:endParaRPr lang="en-IE" dirty="0">
              <a:sym typeface="Calibri"/>
            </a:endParaRPr>
          </a:p>
        </p:txBody>
      </p:sp>
      <p:sp>
        <p:nvSpPr>
          <p:cNvPr id="535" name="Google Shape;535;p60"/>
          <p:cNvSpPr/>
          <p:nvPr/>
        </p:nvSpPr>
        <p:spPr>
          <a:xfrm>
            <a:off x="1936711" y="1945634"/>
            <a:ext cx="2198925" cy="24516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algn="ctr"/>
            <a:r>
              <a:rPr lang="en-US"/>
              <a:t>TRAINING SET</a:t>
            </a:r>
            <a:endParaRPr/>
          </a:p>
        </p:txBody>
      </p:sp>
      <p:sp>
        <p:nvSpPr>
          <p:cNvPr id="536" name="Google Shape;536;p60"/>
          <p:cNvSpPr/>
          <p:nvPr/>
        </p:nvSpPr>
        <p:spPr>
          <a:xfrm>
            <a:off x="4637852" y="1945635"/>
            <a:ext cx="2198925" cy="127642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54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algn="ctr"/>
            <a:r>
              <a:rPr lang="en-US" dirty="0"/>
              <a:t>TESTING SET</a:t>
            </a:r>
            <a:endParaRPr dirty="0"/>
          </a:p>
        </p:txBody>
      </p:sp>
      <p:sp>
        <p:nvSpPr>
          <p:cNvPr id="537" name="Google Shape;537;p60"/>
          <p:cNvSpPr txBox="1"/>
          <p:nvPr/>
        </p:nvSpPr>
        <p:spPr>
          <a:xfrm>
            <a:off x="7701821" y="4807150"/>
            <a:ext cx="2198925" cy="849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algn="ctr"/>
            <a:r>
              <a:rPr lang="en-US" sz="1400" dirty="0"/>
              <a:t>K-Nearest </a:t>
            </a:r>
          </a:p>
          <a:p>
            <a:pPr algn="ctr"/>
            <a:r>
              <a:rPr lang="en-US" sz="1400" dirty="0"/>
              <a:t>Neighbors algorithm</a:t>
            </a:r>
            <a:endParaRPr sz="1400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A36F8B1-F9EE-C543-8C01-71DEF73A43E6}"/>
              </a:ext>
            </a:extLst>
          </p:cNvPr>
          <p:cNvCxnSpPr/>
          <p:nvPr/>
        </p:nvCxnSpPr>
        <p:spPr>
          <a:xfrm>
            <a:off x="7884841" y="5536526"/>
            <a:ext cx="1832882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88DD9A8C-F3B3-3545-8D06-A64BDF2BB6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1057" y="2423824"/>
            <a:ext cx="2301311" cy="2451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3109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52"/>
          <p:cNvSpPr txBox="1">
            <a:spLocks noGrp="1"/>
          </p:cNvSpPr>
          <p:nvPr>
            <p:ph type="title"/>
          </p:nvPr>
        </p:nvSpPr>
        <p:spPr>
          <a:xfrm>
            <a:off x="480392" y="11315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/>
              <a:t>TS similarity measures ranking</a:t>
            </a:r>
            <a:endParaRPr sz="4000" dirty="0"/>
          </a:p>
        </p:txBody>
      </p:sp>
      <p:pic>
        <p:nvPicPr>
          <p:cNvPr id="480" name="Google Shape;480;p52"/>
          <p:cNvPicPr preferRelativeResize="0"/>
          <p:nvPr/>
        </p:nvPicPr>
        <p:blipFill rotWithShape="1">
          <a:blip r:embed="rId3">
            <a:alphaModFix/>
          </a:blip>
          <a:srcRect b="15103"/>
          <a:stretch/>
        </p:blipFill>
        <p:spPr>
          <a:xfrm>
            <a:off x="1423305" y="1438714"/>
            <a:ext cx="3699379" cy="4632307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81" name="Google Shape;481;p52"/>
          <p:cNvSpPr txBox="1"/>
          <p:nvPr/>
        </p:nvSpPr>
        <p:spPr>
          <a:xfrm>
            <a:off x="0" y="5787008"/>
            <a:ext cx="6886138" cy="8118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lnSpc>
                <a:spcPct val="115000"/>
              </a:lnSpc>
            </a:pPr>
            <a:r>
              <a:rPr lang="en-US" sz="825" dirty="0">
                <a:solidFill>
                  <a:srgbClr val="222222"/>
                </a:solidFill>
                <a:highlight>
                  <a:srgbClr val="FFFFFF"/>
                </a:highlight>
              </a:rPr>
              <a:t>Figure 1: Best Dissimilarity measures for Time series</a:t>
            </a:r>
            <a:endParaRPr sz="825" dirty="0">
              <a:solidFill>
                <a:srgbClr val="222222"/>
              </a:solidFill>
              <a:highlight>
                <a:srgbClr val="FFFFFF"/>
              </a:highlight>
            </a:endParaRPr>
          </a:p>
        </p:txBody>
      </p:sp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4BA0AD04-EA2C-1E4A-8FD6-A9C8FAEE8E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1581" y="1438714"/>
            <a:ext cx="4447114" cy="2624286"/>
          </a:xfrm>
          <a:prstGeom prst="rect">
            <a:avLst/>
          </a:prstGeom>
          <a:ln>
            <a:solidFill>
              <a:schemeClr val="dk2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6B14D9A-C742-B04D-B3EB-142049DCFE8A}"/>
              </a:ext>
            </a:extLst>
          </p:cNvPr>
          <p:cNvSpPr/>
          <p:nvPr/>
        </p:nvSpPr>
        <p:spPr>
          <a:xfrm>
            <a:off x="6695448" y="4235110"/>
            <a:ext cx="369937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E" sz="1600" dirty="0">
                <a:hlinkClick r:id="rId5"/>
              </a:rPr>
              <a:t>http://timeseriesclassification.com</a:t>
            </a:r>
            <a:endParaRPr lang="en-US" sz="1600" dirty="0"/>
          </a:p>
        </p:txBody>
      </p:sp>
      <p:sp>
        <p:nvSpPr>
          <p:cNvPr id="2" name="Google Shape;534;p60">
            <a:extLst>
              <a:ext uri="{FF2B5EF4-FFF2-40B4-BE49-F238E27FC236}">
                <a16:creationId xmlns:a16="http://schemas.microsoft.com/office/drawing/2014/main" id="{F356E30C-5F5E-3669-61B5-D684A4E0A40A}"/>
              </a:ext>
            </a:extLst>
          </p:cNvPr>
          <p:cNvSpPr txBox="1">
            <a:spLocks noGrp="1"/>
          </p:cNvSpPr>
          <p:nvPr>
            <p:ph type="sldNum" sz="quarter" idx="12"/>
          </p:nvPr>
        </p:nvSpPr>
        <p:spPr>
          <a:xfrm>
            <a:off x="8610600" y="63882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fld id="{00000000-1234-1234-1234-123412341234}" type="slidenum">
              <a:rPr lang="en-US">
                <a:sym typeface="Calibri"/>
              </a:rPr>
              <a:pPr/>
              <a:t>11</a:t>
            </a:fld>
            <a:endParaRPr dirty="0"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846553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8AB25F-6D35-7780-4924-AE529D051B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639" y="5128054"/>
            <a:ext cx="10515600" cy="1153683"/>
          </a:xfrm>
        </p:spPr>
        <p:txBody>
          <a:bodyPr anchor="ctr">
            <a:normAutofit/>
          </a:bodyPr>
          <a:lstStyle/>
          <a:p>
            <a:r>
              <a:rPr lang="en-US" sz="5400" dirty="0"/>
              <a:t>Section 5: Clustering approach</a:t>
            </a:r>
            <a:endParaRPr lang="en-IE" sz="5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4A7868-E2D1-C64B-4944-5C95A297BE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971F0-0CD2-4C47-8087-EBCE9716EA84}" type="slidenum">
              <a:rPr lang="en-GB" smtClean="0"/>
              <a:pPr/>
              <a:t>12</a:t>
            </a:fld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579F090-F99C-8C2B-8395-712863B251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0884" y="576263"/>
            <a:ext cx="4091983" cy="4091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6277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8"/>
          <p:cNvSpPr txBox="1">
            <a:spLocks noGrp="1"/>
          </p:cNvSpPr>
          <p:nvPr>
            <p:ph type="title"/>
          </p:nvPr>
        </p:nvSpPr>
        <p:spPr>
          <a:xfrm>
            <a:off x="691055" y="153523"/>
            <a:ext cx="10515600" cy="10859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What is clustering?</a:t>
            </a:r>
          </a:p>
        </p:txBody>
      </p:sp>
      <p:sp>
        <p:nvSpPr>
          <p:cNvPr id="156" name="Google Shape;156;p28"/>
          <p:cNvSpPr txBox="1">
            <a:spLocks noGrp="1"/>
          </p:cNvSpPr>
          <p:nvPr>
            <p:ph idx="1"/>
          </p:nvPr>
        </p:nvSpPr>
        <p:spPr>
          <a:xfrm>
            <a:off x="838200" y="4505354"/>
            <a:ext cx="10515600" cy="1325564"/>
          </a:xfrm>
          <a:prstGeom prst="rect">
            <a:avLst/>
          </a:prstGeom>
        </p:spPr>
        <p:txBody>
          <a:bodyPr spcFirstLastPara="1" vert="horz" lIns="68569" tIns="34275" rIns="68569" bIns="34275" rtlCol="0" anchor="ctr" anchorCtr="0">
            <a:normAutofit/>
          </a:bodyPr>
          <a:lstStyle/>
          <a:p>
            <a:pPr marL="17145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sz="2000" dirty="0"/>
              <a:t>Cluster analysis or clustering is the task of grouping a set of objects so that objects in the same group (called a cluster) are more similar (in some sense or another) to each other than to those in different groups (clusters).</a:t>
            </a:r>
          </a:p>
        </p:txBody>
      </p:sp>
      <p:pic>
        <p:nvPicPr>
          <p:cNvPr id="157" name="Google Shape;157;p28"/>
          <p:cNvPicPr preferRelativeResize="0"/>
          <p:nvPr/>
        </p:nvPicPr>
        <p:blipFill rotWithShape="1">
          <a:blip r:embed="rId3">
            <a:alphaModFix/>
          </a:blip>
          <a:srcRect t="15801" b="13626"/>
          <a:stretch/>
        </p:blipFill>
        <p:spPr>
          <a:xfrm>
            <a:off x="2854192" y="1451114"/>
            <a:ext cx="6483616" cy="26310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2" name="Google Shape;534;p60">
            <a:extLst>
              <a:ext uri="{FF2B5EF4-FFF2-40B4-BE49-F238E27FC236}">
                <a16:creationId xmlns:a16="http://schemas.microsoft.com/office/drawing/2014/main" id="{0BBEA2F1-3C26-9105-BE5A-54F47A719EE5}"/>
              </a:ext>
            </a:extLst>
          </p:cNvPr>
          <p:cNvSpPr txBox="1">
            <a:spLocks noGrp="1"/>
          </p:cNvSpPr>
          <p:nvPr>
            <p:ph type="sldNum" sz="quarter" idx="12"/>
          </p:nvPr>
        </p:nvSpPr>
        <p:spPr>
          <a:xfrm>
            <a:off x="8610600" y="63882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fld id="{00000000-1234-1234-1234-123412341234}" type="slidenum">
              <a:rPr lang="en-US">
                <a:sym typeface="Calibri"/>
              </a:rPr>
              <a:pPr/>
              <a:t>13</a:t>
            </a:fld>
            <a:endParaRPr dirty="0"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78992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4"/>
          <p:cNvSpPr/>
          <p:nvPr/>
        </p:nvSpPr>
        <p:spPr>
          <a:xfrm>
            <a:off x="6993367" y="3195557"/>
            <a:ext cx="1657350" cy="3893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r>
              <a:rPr lang="en-US" sz="2100" b="1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Hierarchical</a:t>
            </a:r>
            <a:endParaRPr sz="1050" dirty="0"/>
          </a:p>
        </p:txBody>
      </p:sp>
      <p:sp>
        <p:nvSpPr>
          <p:cNvPr id="249" name="Google Shape;249;p34"/>
          <p:cNvSpPr txBox="1"/>
          <p:nvPr/>
        </p:nvSpPr>
        <p:spPr>
          <a:xfrm>
            <a:off x="634501" y="1397567"/>
            <a:ext cx="11085274" cy="1568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indent="-114300"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Partitional algorithms: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Construct various partitions and then evaluate them using some criterion.</a:t>
            </a:r>
          </a:p>
          <a:p>
            <a:pPr indent="-114300"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Hierarchical algorithms: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Create a hierarchical decomposition of the set of objects using some criterion.</a:t>
            </a:r>
            <a:endParaRPr sz="2400" dirty="0"/>
          </a:p>
        </p:txBody>
      </p:sp>
      <p:sp>
        <p:nvSpPr>
          <p:cNvPr id="250" name="Google Shape;250;p34"/>
          <p:cNvSpPr/>
          <p:nvPr/>
        </p:nvSpPr>
        <p:spPr>
          <a:xfrm>
            <a:off x="2838928" y="3114125"/>
            <a:ext cx="1574006" cy="3893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r>
              <a:rPr lang="en-US" sz="21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Partitional</a:t>
            </a:r>
            <a:endParaRPr sz="1050"/>
          </a:p>
        </p:txBody>
      </p:sp>
      <p:grpSp>
        <p:nvGrpSpPr>
          <p:cNvPr id="252" name="Google Shape;252;p34"/>
          <p:cNvGrpSpPr/>
          <p:nvPr/>
        </p:nvGrpSpPr>
        <p:grpSpPr>
          <a:xfrm>
            <a:off x="2184346" y="3727297"/>
            <a:ext cx="2721769" cy="1600200"/>
            <a:chOff x="120" y="2532"/>
            <a:chExt cx="2286" cy="1344"/>
          </a:xfrm>
        </p:grpSpPr>
        <p:grpSp>
          <p:nvGrpSpPr>
            <p:cNvPr id="253" name="Google Shape;253;p34"/>
            <p:cNvGrpSpPr/>
            <p:nvPr/>
          </p:nvGrpSpPr>
          <p:grpSpPr>
            <a:xfrm>
              <a:off x="120" y="2532"/>
              <a:ext cx="2286" cy="1344"/>
              <a:chOff x="156" y="2634"/>
              <a:chExt cx="2286" cy="1344"/>
            </a:xfrm>
          </p:grpSpPr>
          <p:sp>
            <p:nvSpPr>
              <p:cNvPr id="254" name="Google Shape;254;p34"/>
              <p:cNvSpPr/>
              <p:nvPr/>
            </p:nvSpPr>
            <p:spPr>
              <a:xfrm>
                <a:off x="156" y="2634"/>
                <a:ext cx="1080" cy="1344"/>
              </a:xfrm>
              <a:prstGeom prst="rect">
                <a:avLst/>
              </a:prstGeom>
              <a:solidFill>
                <a:srgbClr val="FFFFFF"/>
              </a:solidFill>
              <a:ln w="1587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endParaRPr sz="13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5" name="Google Shape;255;p34"/>
              <p:cNvSpPr/>
              <p:nvPr/>
            </p:nvSpPr>
            <p:spPr>
              <a:xfrm>
                <a:off x="1362" y="2634"/>
                <a:ext cx="1080" cy="1344"/>
              </a:xfrm>
              <a:prstGeom prst="rect">
                <a:avLst/>
              </a:prstGeom>
              <a:solidFill>
                <a:srgbClr val="FFFFFF"/>
              </a:solidFill>
              <a:ln w="1587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endParaRPr sz="13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256" name="Google Shape;256;p34" descr="Edna Krabappel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524" y="3190"/>
              <a:ext cx="303" cy="65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</p:pic>
        <p:pic>
          <p:nvPicPr>
            <p:cNvPr id="257" name="Google Shape;257;p34" descr="Principal Seymour  Skinner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968" y="2571"/>
              <a:ext cx="304" cy="65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</p:pic>
        <p:pic>
          <p:nvPicPr>
            <p:cNvPr id="258" name="Google Shape;258;p34" descr="Groundskeeper Willie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502" y="2589"/>
              <a:ext cx="336" cy="51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</p:pic>
        <p:pic>
          <p:nvPicPr>
            <p:cNvPr id="259" name="Google Shape;259;p34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970" y="3253"/>
              <a:ext cx="375" cy="55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</p:pic>
        <p:pic>
          <p:nvPicPr>
            <p:cNvPr id="260" name="Google Shape;260;p34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828" y="2551"/>
              <a:ext cx="343" cy="61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</p:pic>
        <p:pic>
          <p:nvPicPr>
            <p:cNvPr id="261" name="Google Shape;261;p34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472" y="2763"/>
              <a:ext cx="375" cy="64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</p:pic>
        <p:pic>
          <p:nvPicPr>
            <p:cNvPr id="262" name="Google Shape;262;p34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846" y="3338"/>
              <a:ext cx="269" cy="44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</p:pic>
        <p:pic>
          <p:nvPicPr>
            <p:cNvPr id="263" name="Google Shape;263;p34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459" y="3432"/>
              <a:ext cx="181" cy="41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</p:pic>
        <p:pic>
          <p:nvPicPr>
            <p:cNvPr id="264" name="Google Shape;264;p34" descr="C:\Documents and Settings\eamonn\Desktop\bios_family_marge.gif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155" y="2617"/>
              <a:ext cx="272" cy="83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</p:pic>
      </p:grpSp>
      <p:grpSp>
        <p:nvGrpSpPr>
          <p:cNvPr id="265" name="Google Shape;265;p34"/>
          <p:cNvGrpSpPr/>
          <p:nvPr/>
        </p:nvGrpSpPr>
        <p:grpSpPr>
          <a:xfrm>
            <a:off x="6662259" y="3809725"/>
            <a:ext cx="2690813" cy="1911725"/>
            <a:chOff x="98" y="300"/>
            <a:chExt cx="3214" cy="2283"/>
          </a:xfrm>
        </p:grpSpPr>
        <p:pic>
          <p:nvPicPr>
            <p:cNvPr id="266" name="Google Shape;266;p34" descr="Edna Krabappel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98" y="1440"/>
              <a:ext cx="504" cy="10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7" name="Google Shape;267;p34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768" y="1824"/>
              <a:ext cx="308" cy="6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8" name="Google Shape;268;p34" descr="C:\Documents and Settings\eamonn\Desktop\bios_family_marge.gif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1200" y="1278"/>
              <a:ext cx="424" cy="1306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69" name="Google Shape;269;p34"/>
            <p:cNvGrpSpPr/>
            <p:nvPr/>
          </p:nvGrpSpPr>
          <p:grpSpPr>
            <a:xfrm>
              <a:off x="1865" y="1505"/>
              <a:ext cx="1447" cy="1031"/>
              <a:chOff x="252" y="2364"/>
              <a:chExt cx="2258" cy="1608"/>
            </a:xfrm>
          </p:grpSpPr>
          <p:pic>
            <p:nvPicPr>
              <p:cNvPr id="270" name="Google Shape;270;p34"/>
              <p:cNvPicPr preferRelativeResize="0"/>
              <p:nvPr/>
            </p:nvPicPr>
            <p:blipFill rotWithShape="1">
              <a:blip r:embed="rId12">
                <a:alphaModFix/>
              </a:blip>
              <a:srcRect/>
              <a:stretch/>
            </p:blipFill>
            <p:spPr>
              <a:xfrm>
                <a:off x="252" y="2364"/>
                <a:ext cx="900" cy="160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71" name="Google Shape;271;p34"/>
              <p:cNvPicPr preferRelativeResize="0"/>
              <p:nvPr/>
            </p:nvPicPr>
            <p:blipFill rotWithShape="1">
              <a:blip r:embed="rId13">
                <a:alphaModFix/>
              </a:blip>
              <a:srcRect/>
              <a:stretch/>
            </p:blipFill>
            <p:spPr>
              <a:xfrm>
                <a:off x="1356" y="2412"/>
                <a:ext cx="1154" cy="152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cxnSp>
          <p:nvCxnSpPr>
            <p:cNvPr id="272" name="Google Shape;272;p34"/>
            <p:cNvCxnSpPr/>
            <p:nvPr/>
          </p:nvCxnSpPr>
          <p:spPr>
            <a:xfrm rot="10800000">
              <a:off x="255" y="444"/>
              <a:ext cx="0" cy="903"/>
            </a:xfrm>
            <a:prstGeom prst="straightConnector1">
              <a:avLst/>
            </a:prstGeom>
            <a:noFill/>
            <a:ln w="31750" cap="flat" cmpd="sng">
              <a:solidFill>
                <a:schemeClr val="dk1"/>
              </a:solidFill>
              <a:prstDash val="solid"/>
              <a:round/>
              <a:headEnd type="oval" w="med" len="med"/>
              <a:tailEnd type="none" w="med" len="med"/>
            </a:ln>
          </p:spPr>
        </p:cxnSp>
        <p:cxnSp>
          <p:nvCxnSpPr>
            <p:cNvPr id="273" name="Google Shape;273;p34"/>
            <p:cNvCxnSpPr/>
            <p:nvPr/>
          </p:nvCxnSpPr>
          <p:spPr>
            <a:xfrm rot="10800000">
              <a:off x="2919" y="1167"/>
              <a:ext cx="0" cy="185"/>
            </a:xfrm>
            <a:prstGeom prst="straightConnector1">
              <a:avLst/>
            </a:prstGeom>
            <a:noFill/>
            <a:ln w="31750" cap="flat" cmpd="sng">
              <a:solidFill>
                <a:schemeClr val="dk1"/>
              </a:solidFill>
              <a:prstDash val="solid"/>
              <a:round/>
              <a:headEnd type="oval" w="med" len="med"/>
              <a:tailEnd type="none" w="med" len="med"/>
            </a:ln>
          </p:spPr>
        </p:cxnSp>
        <p:cxnSp>
          <p:nvCxnSpPr>
            <p:cNvPr id="274" name="Google Shape;274;p34"/>
            <p:cNvCxnSpPr/>
            <p:nvPr/>
          </p:nvCxnSpPr>
          <p:spPr>
            <a:xfrm rot="10800000">
              <a:off x="2227" y="1167"/>
              <a:ext cx="0" cy="185"/>
            </a:xfrm>
            <a:prstGeom prst="straightConnector1">
              <a:avLst/>
            </a:prstGeom>
            <a:noFill/>
            <a:ln w="31750" cap="flat" cmpd="sng">
              <a:solidFill>
                <a:schemeClr val="dk1"/>
              </a:solidFill>
              <a:prstDash val="solid"/>
              <a:round/>
              <a:headEnd type="oval" w="med" len="med"/>
              <a:tailEnd type="none" w="med" len="med"/>
            </a:ln>
          </p:spPr>
        </p:cxnSp>
        <p:cxnSp>
          <p:nvCxnSpPr>
            <p:cNvPr id="275" name="Google Shape;275;p34"/>
            <p:cNvCxnSpPr/>
            <p:nvPr/>
          </p:nvCxnSpPr>
          <p:spPr>
            <a:xfrm rot="10800000">
              <a:off x="2221" y="1167"/>
              <a:ext cx="703" cy="0"/>
            </a:xfrm>
            <a:prstGeom prst="straightConnector1">
              <a:avLst/>
            </a:prstGeom>
            <a:noFill/>
            <a:ln w="317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6" name="Google Shape;276;p34"/>
            <p:cNvCxnSpPr/>
            <p:nvPr/>
          </p:nvCxnSpPr>
          <p:spPr>
            <a:xfrm rot="10800000">
              <a:off x="1193" y="710"/>
              <a:ext cx="1384" cy="0"/>
            </a:xfrm>
            <a:prstGeom prst="straightConnector1">
              <a:avLst/>
            </a:prstGeom>
            <a:noFill/>
            <a:ln w="317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7" name="Google Shape;277;p34"/>
            <p:cNvCxnSpPr/>
            <p:nvPr/>
          </p:nvCxnSpPr>
          <p:spPr>
            <a:xfrm rot="-5400000">
              <a:off x="2343" y="943"/>
              <a:ext cx="457" cy="0"/>
            </a:xfrm>
            <a:prstGeom prst="straightConnector1">
              <a:avLst/>
            </a:prstGeom>
            <a:noFill/>
            <a:ln w="317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8" name="Google Shape;278;p34"/>
            <p:cNvCxnSpPr/>
            <p:nvPr/>
          </p:nvCxnSpPr>
          <p:spPr>
            <a:xfrm rot="-5400000">
              <a:off x="1712" y="574"/>
              <a:ext cx="265" cy="0"/>
            </a:xfrm>
            <a:prstGeom prst="straightConnector1">
              <a:avLst/>
            </a:prstGeom>
            <a:noFill/>
            <a:ln w="317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279" name="Google Shape;279;p34"/>
            <p:cNvGrpSpPr/>
            <p:nvPr/>
          </p:nvGrpSpPr>
          <p:grpSpPr>
            <a:xfrm>
              <a:off x="859" y="969"/>
              <a:ext cx="703" cy="377"/>
              <a:chOff x="2112" y="2976"/>
              <a:chExt cx="703" cy="377"/>
            </a:xfrm>
          </p:grpSpPr>
          <p:cxnSp>
            <p:nvCxnSpPr>
              <p:cNvPr id="280" name="Google Shape;280;p34"/>
              <p:cNvCxnSpPr/>
              <p:nvPr/>
            </p:nvCxnSpPr>
            <p:spPr>
              <a:xfrm rot="10800000">
                <a:off x="2810" y="2976"/>
                <a:ext cx="0" cy="377"/>
              </a:xfrm>
              <a:prstGeom prst="straightConnector1">
                <a:avLst/>
              </a:prstGeom>
              <a:noFill/>
              <a:ln w="31750" cap="flat" cmpd="sng">
                <a:solidFill>
                  <a:schemeClr val="dk1"/>
                </a:solidFill>
                <a:prstDash val="solid"/>
                <a:round/>
                <a:headEnd type="oval" w="med" len="med"/>
                <a:tailEnd type="none" w="med" len="med"/>
              </a:ln>
            </p:spPr>
          </p:cxnSp>
          <p:cxnSp>
            <p:nvCxnSpPr>
              <p:cNvPr id="281" name="Google Shape;281;p34"/>
              <p:cNvCxnSpPr/>
              <p:nvPr/>
            </p:nvCxnSpPr>
            <p:spPr>
              <a:xfrm rot="10800000">
                <a:off x="2118" y="2976"/>
                <a:ext cx="0" cy="377"/>
              </a:xfrm>
              <a:prstGeom prst="straightConnector1">
                <a:avLst/>
              </a:prstGeom>
              <a:noFill/>
              <a:ln w="31750" cap="flat" cmpd="sng">
                <a:solidFill>
                  <a:schemeClr val="dk1"/>
                </a:solidFill>
                <a:prstDash val="solid"/>
                <a:round/>
                <a:headEnd type="oval" w="med" len="med"/>
                <a:tailEnd type="none" w="med" len="med"/>
              </a:ln>
            </p:spPr>
          </p:cxnSp>
          <p:cxnSp>
            <p:nvCxnSpPr>
              <p:cNvPr id="282" name="Google Shape;282;p34"/>
              <p:cNvCxnSpPr/>
              <p:nvPr/>
            </p:nvCxnSpPr>
            <p:spPr>
              <a:xfrm rot="10800000">
                <a:off x="2112" y="2976"/>
                <a:ext cx="703" cy="0"/>
              </a:xfrm>
              <a:prstGeom prst="straightConnector1">
                <a:avLst/>
              </a:prstGeom>
              <a:noFill/>
              <a:ln w="317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283" name="Google Shape;283;p34"/>
            <p:cNvCxnSpPr/>
            <p:nvPr/>
          </p:nvCxnSpPr>
          <p:spPr>
            <a:xfrm rot="-5400000">
              <a:off x="1065" y="844"/>
              <a:ext cx="258" cy="0"/>
            </a:xfrm>
            <a:prstGeom prst="straightConnector1">
              <a:avLst/>
            </a:prstGeom>
            <a:noFill/>
            <a:ln w="317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4" name="Google Shape;284;p34"/>
            <p:cNvCxnSpPr/>
            <p:nvPr/>
          </p:nvCxnSpPr>
          <p:spPr>
            <a:xfrm rot="10800000">
              <a:off x="253" y="446"/>
              <a:ext cx="1582" cy="0"/>
            </a:xfrm>
            <a:prstGeom prst="straightConnector1">
              <a:avLst/>
            </a:prstGeom>
            <a:noFill/>
            <a:ln w="317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5" name="Google Shape;285;p34"/>
            <p:cNvCxnSpPr/>
            <p:nvPr/>
          </p:nvCxnSpPr>
          <p:spPr>
            <a:xfrm rot="-5400000">
              <a:off x="989" y="370"/>
              <a:ext cx="139" cy="0"/>
            </a:xfrm>
            <a:prstGeom prst="straightConnector1">
              <a:avLst/>
            </a:prstGeom>
            <a:noFill/>
            <a:ln w="317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EF14B80-6677-1159-FCCD-5565EEDFCB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928" y="292344"/>
            <a:ext cx="10515600" cy="738675"/>
          </a:xfrm>
        </p:spPr>
        <p:txBody>
          <a:bodyPr/>
          <a:lstStyle/>
          <a:p>
            <a:r>
              <a:rPr lang="en-IE" dirty="0"/>
              <a:t>Two types of clustering</a:t>
            </a:r>
          </a:p>
        </p:txBody>
      </p:sp>
      <p:sp>
        <p:nvSpPr>
          <p:cNvPr id="286" name="Google Shape;286;p34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fld id="{00000000-1234-1234-1234-123412341234}" type="slidenum">
              <a:rPr lang="en-US"/>
              <a:pPr/>
              <a:t>14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6909112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D4488BD-4C42-7740-9997-D3B3B97D0263}"/>
              </a:ext>
            </a:extLst>
          </p:cNvPr>
          <p:cNvSpPr/>
          <p:nvPr/>
        </p:nvSpPr>
        <p:spPr>
          <a:xfrm>
            <a:off x="1524000" y="903768"/>
            <a:ext cx="9144000" cy="7442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B94D67-BD98-F64F-8CC4-8AA818D0D4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1559" y="2134654"/>
            <a:ext cx="5709041" cy="3295518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4353A68-3D49-644D-9F64-3823A5822E4E}"/>
              </a:ext>
            </a:extLst>
          </p:cNvPr>
          <p:cNvSpPr/>
          <p:nvPr/>
        </p:nvSpPr>
        <p:spPr>
          <a:xfrm>
            <a:off x="158578" y="6430995"/>
            <a:ext cx="1187484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E" sz="14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https://stackoverflow.com/questions/34940808/hierarchical-clustering-of-time-series-in-python-scipy-numpy-pandas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B3CAE6-E876-3164-AFFE-F6F3A575E5C8}"/>
              </a:ext>
            </a:extLst>
          </p:cNvPr>
          <p:cNvSpPr txBox="1"/>
          <p:nvPr/>
        </p:nvSpPr>
        <p:spPr>
          <a:xfrm>
            <a:off x="420130" y="257728"/>
            <a:ext cx="10490886" cy="13129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>
                <a:solidFill>
                  <a:srgbClr val="004C6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E" dirty="0"/>
              <a:t>Hierarchical clustering of time series in Python</a:t>
            </a:r>
            <a:endParaRPr lang="en-GB" dirty="0"/>
          </a:p>
        </p:txBody>
      </p:sp>
      <p:sp>
        <p:nvSpPr>
          <p:cNvPr id="2" name="Google Shape;286;p34">
            <a:extLst>
              <a:ext uri="{FF2B5EF4-FFF2-40B4-BE49-F238E27FC236}">
                <a16:creationId xmlns:a16="http://schemas.microsoft.com/office/drawing/2014/main" id="{9FAAEF78-6382-1E36-DA61-1F790C662B6D}"/>
              </a:ext>
            </a:extLst>
          </p:cNvPr>
          <p:cNvSpPr txBox="1">
            <a:spLocks noGrp="1"/>
          </p:cNvSpPr>
          <p:nvPr>
            <p:ph type="sldNum" sz="quarter" idx="12"/>
          </p:nvPr>
        </p:nvSpPr>
        <p:spPr>
          <a:xfrm>
            <a:off x="8610600" y="63882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fld id="{00000000-1234-1234-1234-123412341234}" type="slidenum">
              <a:rPr lang="en-US"/>
              <a:pPr/>
              <a:t>15</a:t>
            </a:fld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0411448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D4488BD-4C42-7740-9997-D3B3B97D0263}"/>
              </a:ext>
            </a:extLst>
          </p:cNvPr>
          <p:cNvSpPr/>
          <p:nvPr/>
        </p:nvSpPr>
        <p:spPr>
          <a:xfrm>
            <a:off x="493221" y="427725"/>
            <a:ext cx="9144000" cy="12265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IE" sz="4400" b="1" dirty="0">
                <a:solidFill>
                  <a:srgbClr val="004C6C"/>
                </a:solidFill>
                <a:latin typeface="+mj-lt"/>
                <a:ea typeface="+mj-ea"/>
                <a:cs typeface="+mj-cs"/>
              </a:rPr>
              <a:t>Hierarchical clustering</a:t>
            </a:r>
          </a:p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IE" sz="4400" b="1" dirty="0">
                <a:solidFill>
                  <a:srgbClr val="004C6C"/>
                </a:solidFill>
                <a:latin typeface="+mj-lt"/>
                <a:ea typeface="+mj-ea"/>
                <a:cs typeface="+mj-cs"/>
              </a:rPr>
              <a:t>Dendrogram result</a:t>
            </a:r>
            <a:endParaRPr lang="en-US" sz="4400" b="1" dirty="0">
              <a:solidFill>
                <a:srgbClr val="004C6C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B94D67-BD98-F64F-8CC4-8AA818D0D4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5651" y="312607"/>
            <a:ext cx="3139404" cy="1812207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4353A68-3D49-644D-9F64-3823A5822E4E}"/>
              </a:ext>
            </a:extLst>
          </p:cNvPr>
          <p:cNvSpPr/>
          <p:nvPr/>
        </p:nvSpPr>
        <p:spPr>
          <a:xfrm>
            <a:off x="201986" y="6432311"/>
            <a:ext cx="887818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E" sz="12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https://stackoverflow.com/questions/34940808/hierarchical-clustering-of-time-series-in-python-scipy-numpy-pandas</a:t>
            </a:r>
            <a:endParaRPr lang="en-US" sz="1200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702820D-19A5-7348-8834-C64D54D75A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2377" y="2360019"/>
            <a:ext cx="8173312" cy="3445701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sp>
        <p:nvSpPr>
          <p:cNvPr id="2" name="Google Shape;384;p40">
            <a:extLst>
              <a:ext uri="{FF2B5EF4-FFF2-40B4-BE49-F238E27FC236}">
                <a16:creationId xmlns:a16="http://schemas.microsoft.com/office/drawing/2014/main" id="{063B77C2-4FED-ED73-BBBF-29573AC8EE02}"/>
              </a:ext>
            </a:extLst>
          </p:cNvPr>
          <p:cNvSpPr txBox="1">
            <a:spLocks/>
          </p:cNvSpPr>
          <p:nvPr/>
        </p:nvSpPr>
        <p:spPr>
          <a:xfrm>
            <a:off x="8805042" y="6388247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6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0000000-1234-1234-1234-123412341234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98741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222B0E-10D4-D148-A5FE-14C77CB647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189" y="354615"/>
            <a:ext cx="10515600" cy="73846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Time series k-means clustering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E7C554-B302-3F4D-8F93-01BB6BB585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0504" y="1690688"/>
            <a:ext cx="4975789" cy="424497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Google Shape;384;p40">
            <a:extLst>
              <a:ext uri="{FF2B5EF4-FFF2-40B4-BE49-F238E27FC236}">
                <a16:creationId xmlns:a16="http://schemas.microsoft.com/office/drawing/2014/main" id="{C4D8D869-7462-9F3F-2730-C0EB9E763D87}"/>
              </a:ext>
            </a:extLst>
          </p:cNvPr>
          <p:cNvSpPr txBox="1">
            <a:spLocks noGrp="1"/>
          </p:cNvSpPr>
          <p:nvPr>
            <p:ph type="sldNum" sz="quarter" idx="12"/>
          </p:nvPr>
        </p:nvSpPr>
        <p:spPr>
          <a:xfrm>
            <a:off x="8610600" y="63882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fld id="{00000000-1234-1234-1234-123412341234}" type="slidenum">
              <a:rPr lang="en-US"/>
              <a:pPr/>
              <a:t>17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898301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4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Partitional algorithms (K-means): </a:t>
            </a:r>
            <a:endParaRPr dirty="0"/>
          </a:p>
        </p:txBody>
      </p:sp>
      <p:sp>
        <p:nvSpPr>
          <p:cNvPr id="383" name="Google Shape;383;p40"/>
          <p:cNvSpPr txBox="1">
            <a:spLocks noGrp="1"/>
          </p:cNvSpPr>
          <p:nvPr>
            <p:ph idx="1"/>
          </p:nvPr>
        </p:nvSpPr>
        <p:spPr>
          <a:xfrm>
            <a:off x="680544" y="1934052"/>
            <a:ext cx="7095186" cy="2665969"/>
          </a:xfrm>
          <a:prstGeom prst="rect">
            <a:avLst/>
          </a:prstGeom>
        </p:spPr>
        <p:txBody>
          <a:bodyPr spcFirstLastPara="1" vert="horz" wrap="square" lIns="68569" tIns="34275" rIns="68569" bIns="34275" rtlCol="0" anchor="t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000" dirty="0"/>
              <a:t>K-means' objective is simple: group similar data points together and discover underlying patterns.</a:t>
            </a:r>
          </a:p>
          <a:p>
            <a:pPr>
              <a:lnSpc>
                <a:spcPct val="100000"/>
              </a:lnSpc>
            </a:pPr>
            <a:r>
              <a:rPr lang="en-US" sz="2000" dirty="0"/>
              <a:t>K-means looks for a dataset's fixed number (k) of clusters to achieve this objective.</a:t>
            </a:r>
            <a:endParaRPr lang="en-IE" sz="2000" dirty="0"/>
          </a:p>
        </p:txBody>
      </p:sp>
      <p:sp>
        <p:nvSpPr>
          <p:cNvPr id="384" name="Google Shape;384;p40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fld id="{00000000-1234-1234-1234-123412341234}" type="slidenum">
              <a:rPr lang="en-US"/>
              <a:pPr/>
              <a:t>18</a:t>
            </a:fld>
            <a:endParaRPr lang="en-IE" dirty="0"/>
          </a:p>
        </p:txBody>
      </p:sp>
      <p:pic>
        <p:nvPicPr>
          <p:cNvPr id="385" name="Google Shape;38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00696" y="1934052"/>
            <a:ext cx="3563007" cy="266596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441222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ity Map | The above map makes use of a set of new label fea… | Flickr">
            <a:extLst>
              <a:ext uri="{FF2B5EF4-FFF2-40B4-BE49-F238E27FC236}">
                <a16:creationId xmlns:a16="http://schemas.microsoft.com/office/drawing/2014/main" id="{75015CD9-4A62-9050-62F3-2FAB8E1CEB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986" b="1702"/>
          <a:stretch/>
        </p:blipFill>
        <p:spPr bwMode="auto">
          <a:xfrm>
            <a:off x="0" y="3874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E3AC6EA4-74E0-AE54-1624-AED77DAE3A48}"/>
              </a:ext>
            </a:extLst>
          </p:cNvPr>
          <p:cNvSpPr/>
          <p:nvPr/>
        </p:nvSpPr>
        <p:spPr>
          <a:xfrm>
            <a:off x="0" y="0"/>
            <a:ext cx="12191999" cy="6861864"/>
          </a:xfrm>
          <a:prstGeom prst="rect">
            <a:avLst/>
          </a:prstGeom>
          <a:solidFill>
            <a:schemeClr val="accent1">
              <a:alpha val="30220"/>
            </a:schemeClr>
          </a:solidFill>
          <a:ln>
            <a:solidFill>
              <a:schemeClr val="accent1">
                <a:shade val="50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42CF38-55C3-E28C-B33F-EADE23A83A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6" y="5317240"/>
            <a:ext cx="5055290" cy="744836"/>
          </a:xfrm>
          <a:solidFill>
            <a:schemeClr val="accent4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K-Means algorithm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E488B7-4860-BA45-19AC-FA225CF9E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fld id="{602838D0-AE68-8343-B9A4-C5C6E478647D}" type="slidenum">
              <a:rPr lang="en-US" sz="1200">
                <a:solidFill>
                  <a:srgbClr val="FFFFFF"/>
                </a:solidFill>
              </a:rPr>
              <a:pPr defTabSz="457200">
                <a:spcAft>
                  <a:spcPts val="600"/>
                </a:spcAft>
              </a:pPr>
              <a:t>19</a:t>
            </a:fld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6" name="Multiply 5">
            <a:extLst>
              <a:ext uri="{FF2B5EF4-FFF2-40B4-BE49-F238E27FC236}">
                <a16:creationId xmlns:a16="http://schemas.microsoft.com/office/drawing/2014/main" id="{8A407700-7194-27E1-0B12-D66506D2ABED}"/>
              </a:ext>
            </a:extLst>
          </p:cNvPr>
          <p:cNvSpPr/>
          <p:nvPr/>
        </p:nvSpPr>
        <p:spPr>
          <a:xfrm>
            <a:off x="1975757" y="795925"/>
            <a:ext cx="342900" cy="412390"/>
          </a:xfrm>
          <a:prstGeom prst="mathMultiply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7" name="Multiply 6">
            <a:extLst>
              <a:ext uri="{FF2B5EF4-FFF2-40B4-BE49-F238E27FC236}">
                <a16:creationId xmlns:a16="http://schemas.microsoft.com/office/drawing/2014/main" id="{6C63C5D3-6E48-7523-FE27-DFEAF12A21C5}"/>
              </a:ext>
            </a:extLst>
          </p:cNvPr>
          <p:cNvSpPr/>
          <p:nvPr/>
        </p:nvSpPr>
        <p:spPr>
          <a:xfrm>
            <a:off x="2487385" y="1291080"/>
            <a:ext cx="342900" cy="412390"/>
          </a:xfrm>
          <a:prstGeom prst="mathMultiply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8" name="Multiply 7">
            <a:extLst>
              <a:ext uri="{FF2B5EF4-FFF2-40B4-BE49-F238E27FC236}">
                <a16:creationId xmlns:a16="http://schemas.microsoft.com/office/drawing/2014/main" id="{FCDB447D-B117-A5F6-2EF6-7CFFA072B2BA}"/>
              </a:ext>
            </a:extLst>
          </p:cNvPr>
          <p:cNvSpPr/>
          <p:nvPr/>
        </p:nvSpPr>
        <p:spPr>
          <a:xfrm>
            <a:off x="1774371" y="1304882"/>
            <a:ext cx="342900" cy="412390"/>
          </a:xfrm>
          <a:prstGeom prst="mathMultiply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9" name="Multiply 8">
            <a:extLst>
              <a:ext uri="{FF2B5EF4-FFF2-40B4-BE49-F238E27FC236}">
                <a16:creationId xmlns:a16="http://schemas.microsoft.com/office/drawing/2014/main" id="{6783DBFA-A84C-43EF-7977-483D9F8B2031}"/>
              </a:ext>
            </a:extLst>
          </p:cNvPr>
          <p:cNvSpPr/>
          <p:nvPr/>
        </p:nvSpPr>
        <p:spPr>
          <a:xfrm>
            <a:off x="2830285" y="723147"/>
            <a:ext cx="342900" cy="412390"/>
          </a:xfrm>
          <a:prstGeom prst="mathMultiply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10" name="Multiply 9">
            <a:extLst>
              <a:ext uri="{FF2B5EF4-FFF2-40B4-BE49-F238E27FC236}">
                <a16:creationId xmlns:a16="http://schemas.microsoft.com/office/drawing/2014/main" id="{D51206B2-D9AE-5DFF-6DA3-CD316D417FCE}"/>
              </a:ext>
            </a:extLst>
          </p:cNvPr>
          <p:cNvSpPr/>
          <p:nvPr/>
        </p:nvSpPr>
        <p:spPr>
          <a:xfrm>
            <a:off x="3067030" y="1276231"/>
            <a:ext cx="342900" cy="412390"/>
          </a:xfrm>
          <a:prstGeom prst="mathMultiply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11" name="Multiply 10">
            <a:extLst>
              <a:ext uri="{FF2B5EF4-FFF2-40B4-BE49-F238E27FC236}">
                <a16:creationId xmlns:a16="http://schemas.microsoft.com/office/drawing/2014/main" id="{E9BB85D0-FAEE-30FF-2436-4D03F9704C98}"/>
              </a:ext>
            </a:extLst>
          </p:cNvPr>
          <p:cNvSpPr/>
          <p:nvPr/>
        </p:nvSpPr>
        <p:spPr>
          <a:xfrm>
            <a:off x="3578658" y="1771386"/>
            <a:ext cx="342900" cy="412390"/>
          </a:xfrm>
          <a:prstGeom prst="mathMultiply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12" name="Multiply 11">
            <a:extLst>
              <a:ext uri="{FF2B5EF4-FFF2-40B4-BE49-F238E27FC236}">
                <a16:creationId xmlns:a16="http://schemas.microsoft.com/office/drawing/2014/main" id="{1383BD9F-6B8D-2BA1-4711-F67F0F71EB7D}"/>
              </a:ext>
            </a:extLst>
          </p:cNvPr>
          <p:cNvSpPr/>
          <p:nvPr/>
        </p:nvSpPr>
        <p:spPr>
          <a:xfrm>
            <a:off x="2865644" y="1785188"/>
            <a:ext cx="342900" cy="412390"/>
          </a:xfrm>
          <a:prstGeom prst="mathMultiply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13" name="Multiply 12">
            <a:extLst>
              <a:ext uri="{FF2B5EF4-FFF2-40B4-BE49-F238E27FC236}">
                <a16:creationId xmlns:a16="http://schemas.microsoft.com/office/drawing/2014/main" id="{01147D2B-F009-83ED-7696-085266C2FAAB}"/>
              </a:ext>
            </a:extLst>
          </p:cNvPr>
          <p:cNvSpPr/>
          <p:nvPr/>
        </p:nvSpPr>
        <p:spPr>
          <a:xfrm>
            <a:off x="3921558" y="1203453"/>
            <a:ext cx="342900" cy="412390"/>
          </a:xfrm>
          <a:prstGeom prst="mathMultiply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14" name="Multiply 13">
            <a:extLst>
              <a:ext uri="{FF2B5EF4-FFF2-40B4-BE49-F238E27FC236}">
                <a16:creationId xmlns:a16="http://schemas.microsoft.com/office/drawing/2014/main" id="{06B7043D-9872-11CD-C5B2-1B6E18712130}"/>
              </a:ext>
            </a:extLst>
          </p:cNvPr>
          <p:cNvSpPr/>
          <p:nvPr/>
        </p:nvSpPr>
        <p:spPr>
          <a:xfrm>
            <a:off x="1736290" y="2271403"/>
            <a:ext cx="342900" cy="412390"/>
          </a:xfrm>
          <a:prstGeom prst="mathMultiply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15" name="Multiply 14">
            <a:extLst>
              <a:ext uri="{FF2B5EF4-FFF2-40B4-BE49-F238E27FC236}">
                <a16:creationId xmlns:a16="http://schemas.microsoft.com/office/drawing/2014/main" id="{D9E54D9F-4765-927A-33A9-817043C906F7}"/>
              </a:ext>
            </a:extLst>
          </p:cNvPr>
          <p:cNvSpPr/>
          <p:nvPr/>
        </p:nvSpPr>
        <p:spPr>
          <a:xfrm>
            <a:off x="2079190" y="1703470"/>
            <a:ext cx="342900" cy="412390"/>
          </a:xfrm>
          <a:prstGeom prst="mathMultiply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16" name="Multiply 15">
            <a:extLst>
              <a:ext uri="{FF2B5EF4-FFF2-40B4-BE49-F238E27FC236}">
                <a16:creationId xmlns:a16="http://schemas.microsoft.com/office/drawing/2014/main" id="{24C79AF0-1322-3E0B-185D-D9B724453529}"/>
              </a:ext>
            </a:extLst>
          </p:cNvPr>
          <p:cNvSpPr/>
          <p:nvPr/>
        </p:nvSpPr>
        <p:spPr>
          <a:xfrm>
            <a:off x="2315935" y="2256554"/>
            <a:ext cx="342900" cy="412390"/>
          </a:xfrm>
          <a:prstGeom prst="mathMultiply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17" name="Multiply 16">
            <a:extLst>
              <a:ext uri="{FF2B5EF4-FFF2-40B4-BE49-F238E27FC236}">
                <a16:creationId xmlns:a16="http://schemas.microsoft.com/office/drawing/2014/main" id="{A3DEE7ED-CAF8-98C3-E523-F652A2C7366F}"/>
              </a:ext>
            </a:extLst>
          </p:cNvPr>
          <p:cNvSpPr/>
          <p:nvPr/>
        </p:nvSpPr>
        <p:spPr>
          <a:xfrm>
            <a:off x="2114549" y="2765511"/>
            <a:ext cx="342900" cy="412390"/>
          </a:xfrm>
          <a:prstGeom prst="mathMultiply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31" name="Multiply 30">
            <a:extLst>
              <a:ext uri="{FF2B5EF4-FFF2-40B4-BE49-F238E27FC236}">
                <a16:creationId xmlns:a16="http://schemas.microsoft.com/office/drawing/2014/main" id="{A495C455-7331-4AAB-4C9A-FA9086086178}"/>
              </a:ext>
            </a:extLst>
          </p:cNvPr>
          <p:cNvSpPr/>
          <p:nvPr/>
        </p:nvSpPr>
        <p:spPr>
          <a:xfrm>
            <a:off x="9382165" y="3208048"/>
            <a:ext cx="342900" cy="412390"/>
          </a:xfrm>
          <a:prstGeom prst="mathMultiply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Multiply 31">
            <a:extLst>
              <a:ext uri="{FF2B5EF4-FFF2-40B4-BE49-F238E27FC236}">
                <a16:creationId xmlns:a16="http://schemas.microsoft.com/office/drawing/2014/main" id="{22A7B4DC-A713-3FD2-0A0F-72D4F9473EEC}"/>
              </a:ext>
            </a:extLst>
          </p:cNvPr>
          <p:cNvSpPr/>
          <p:nvPr/>
        </p:nvSpPr>
        <p:spPr>
          <a:xfrm>
            <a:off x="9893793" y="3703203"/>
            <a:ext cx="342900" cy="412390"/>
          </a:xfrm>
          <a:prstGeom prst="mathMultiply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Multiply 32">
            <a:extLst>
              <a:ext uri="{FF2B5EF4-FFF2-40B4-BE49-F238E27FC236}">
                <a16:creationId xmlns:a16="http://schemas.microsoft.com/office/drawing/2014/main" id="{2B2F80AA-0B77-AC2F-4885-5E4238074657}"/>
              </a:ext>
            </a:extLst>
          </p:cNvPr>
          <p:cNvSpPr/>
          <p:nvPr/>
        </p:nvSpPr>
        <p:spPr>
          <a:xfrm>
            <a:off x="9180779" y="3717005"/>
            <a:ext cx="342900" cy="412390"/>
          </a:xfrm>
          <a:prstGeom prst="mathMultiply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Multiply 33">
            <a:extLst>
              <a:ext uri="{FF2B5EF4-FFF2-40B4-BE49-F238E27FC236}">
                <a16:creationId xmlns:a16="http://schemas.microsoft.com/office/drawing/2014/main" id="{CF481931-233E-4533-7458-9AA2125396D8}"/>
              </a:ext>
            </a:extLst>
          </p:cNvPr>
          <p:cNvSpPr/>
          <p:nvPr/>
        </p:nvSpPr>
        <p:spPr>
          <a:xfrm>
            <a:off x="10236693" y="3135270"/>
            <a:ext cx="342900" cy="412390"/>
          </a:xfrm>
          <a:prstGeom prst="mathMultiply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Multiply 34">
            <a:extLst>
              <a:ext uri="{FF2B5EF4-FFF2-40B4-BE49-F238E27FC236}">
                <a16:creationId xmlns:a16="http://schemas.microsoft.com/office/drawing/2014/main" id="{C8CC62AE-BAFB-29FB-CF45-6BA02659C104}"/>
              </a:ext>
            </a:extLst>
          </p:cNvPr>
          <p:cNvSpPr/>
          <p:nvPr/>
        </p:nvSpPr>
        <p:spPr>
          <a:xfrm>
            <a:off x="10473438" y="3688354"/>
            <a:ext cx="342900" cy="412390"/>
          </a:xfrm>
          <a:prstGeom prst="mathMultiply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Multiply 35">
            <a:extLst>
              <a:ext uri="{FF2B5EF4-FFF2-40B4-BE49-F238E27FC236}">
                <a16:creationId xmlns:a16="http://schemas.microsoft.com/office/drawing/2014/main" id="{BB424E54-303C-68EC-C1D7-24D0D5F485AE}"/>
              </a:ext>
            </a:extLst>
          </p:cNvPr>
          <p:cNvSpPr/>
          <p:nvPr/>
        </p:nvSpPr>
        <p:spPr>
          <a:xfrm>
            <a:off x="10985066" y="4183509"/>
            <a:ext cx="342900" cy="412390"/>
          </a:xfrm>
          <a:prstGeom prst="mathMultiply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Multiply 36">
            <a:extLst>
              <a:ext uri="{FF2B5EF4-FFF2-40B4-BE49-F238E27FC236}">
                <a16:creationId xmlns:a16="http://schemas.microsoft.com/office/drawing/2014/main" id="{6621F00A-BC0B-D69E-881B-C58915F24547}"/>
              </a:ext>
            </a:extLst>
          </p:cNvPr>
          <p:cNvSpPr/>
          <p:nvPr/>
        </p:nvSpPr>
        <p:spPr>
          <a:xfrm>
            <a:off x="10272052" y="4197311"/>
            <a:ext cx="342900" cy="412390"/>
          </a:xfrm>
          <a:prstGeom prst="mathMultiply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Multiply 37">
            <a:extLst>
              <a:ext uri="{FF2B5EF4-FFF2-40B4-BE49-F238E27FC236}">
                <a16:creationId xmlns:a16="http://schemas.microsoft.com/office/drawing/2014/main" id="{CA55D8BB-25FA-28E3-D7EE-90A1AC17F978}"/>
              </a:ext>
            </a:extLst>
          </p:cNvPr>
          <p:cNvSpPr/>
          <p:nvPr/>
        </p:nvSpPr>
        <p:spPr>
          <a:xfrm>
            <a:off x="8870537" y="2958624"/>
            <a:ext cx="342900" cy="412390"/>
          </a:xfrm>
          <a:prstGeom prst="mathMultiply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Multiply 38">
            <a:extLst>
              <a:ext uri="{FF2B5EF4-FFF2-40B4-BE49-F238E27FC236}">
                <a16:creationId xmlns:a16="http://schemas.microsoft.com/office/drawing/2014/main" id="{DA6B78A9-ECDF-9C52-542F-4DBC32BE23D5}"/>
              </a:ext>
            </a:extLst>
          </p:cNvPr>
          <p:cNvSpPr/>
          <p:nvPr/>
        </p:nvSpPr>
        <p:spPr>
          <a:xfrm>
            <a:off x="9142698" y="4683526"/>
            <a:ext cx="342900" cy="412390"/>
          </a:xfrm>
          <a:prstGeom prst="mathMultiply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Multiply 39">
            <a:extLst>
              <a:ext uri="{FF2B5EF4-FFF2-40B4-BE49-F238E27FC236}">
                <a16:creationId xmlns:a16="http://schemas.microsoft.com/office/drawing/2014/main" id="{40BEE9B0-4217-2B87-87B6-688FA5F9C28C}"/>
              </a:ext>
            </a:extLst>
          </p:cNvPr>
          <p:cNvSpPr/>
          <p:nvPr/>
        </p:nvSpPr>
        <p:spPr>
          <a:xfrm>
            <a:off x="9485598" y="4115593"/>
            <a:ext cx="342900" cy="412390"/>
          </a:xfrm>
          <a:prstGeom prst="mathMultiply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Multiply 40">
            <a:extLst>
              <a:ext uri="{FF2B5EF4-FFF2-40B4-BE49-F238E27FC236}">
                <a16:creationId xmlns:a16="http://schemas.microsoft.com/office/drawing/2014/main" id="{CFF2F74C-D64A-7A4A-D908-6F76AAEE7697}"/>
              </a:ext>
            </a:extLst>
          </p:cNvPr>
          <p:cNvSpPr/>
          <p:nvPr/>
        </p:nvSpPr>
        <p:spPr>
          <a:xfrm>
            <a:off x="9722343" y="4668677"/>
            <a:ext cx="342900" cy="412390"/>
          </a:xfrm>
          <a:prstGeom prst="mathMultiply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Multiply 41">
            <a:extLst>
              <a:ext uri="{FF2B5EF4-FFF2-40B4-BE49-F238E27FC236}">
                <a16:creationId xmlns:a16="http://schemas.microsoft.com/office/drawing/2014/main" id="{0AA34867-1B0D-7C1C-E0A4-BA4C9782A223}"/>
              </a:ext>
            </a:extLst>
          </p:cNvPr>
          <p:cNvSpPr/>
          <p:nvPr/>
        </p:nvSpPr>
        <p:spPr>
          <a:xfrm>
            <a:off x="9485598" y="2622879"/>
            <a:ext cx="342900" cy="412390"/>
          </a:xfrm>
          <a:prstGeom prst="mathMultiply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56C8B7B6-F73D-FF75-78EA-3C5F33630395}"/>
              </a:ext>
            </a:extLst>
          </p:cNvPr>
          <p:cNvSpPr/>
          <p:nvPr/>
        </p:nvSpPr>
        <p:spPr>
          <a:xfrm>
            <a:off x="7379783" y="226551"/>
            <a:ext cx="3378674" cy="137437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Where is the best place to place two pizzeria if you know that there are local offices in those areas around the city?</a:t>
            </a:r>
          </a:p>
        </p:txBody>
      </p:sp>
    </p:spTree>
    <p:extLst>
      <p:ext uri="{BB962C8B-B14F-4D97-AF65-F5344CB8AC3E}">
        <p14:creationId xmlns:p14="http://schemas.microsoft.com/office/powerpoint/2010/main" val="1770039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8AB25F-6D35-7780-4924-AE529D051B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099" y="4559643"/>
            <a:ext cx="11353800" cy="1952592"/>
          </a:xfrm>
        </p:spPr>
        <p:txBody>
          <a:bodyPr>
            <a:normAutofit/>
          </a:bodyPr>
          <a:lstStyle/>
          <a:p>
            <a:r>
              <a:rPr lang="en-US" sz="4400" dirty="0"/>
              <a:t>Section 4: Time series similarity measures</a:t>
            </a:r>
            <a:endParaRPr lang="en-IE" sz="4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5F3825-B718-7FC8-91DB-5F5D477E29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2090" y="886114"/>
            <a:ext cx="3673529" cy="3673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8672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D5FC83E-480E-9C50-D123-380D6888AA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dirty="0">
                <a:solidFill>
                  <a:srgbClr val="004C6C"/>
                </a:solidFill>
                <a:latin typeface="+mj-lt"/>
                <a:ea typeface="+mj-ea"/>
                <a:cs typeface="+mj-cs"/>
                <a:sym typeface="Calibri"/>
              </a:rPr>
              <a:t>Algorithm k-means</a:t>
            </a:r>
            <a:endParaRPr lang="en-IE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2EA465-4406-EA94-7DB2-3B440900FF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250214" cy="4351338"/>
          </a:xfrm>
        </p:spPr>
        <p:txBody>
          <a:bodyPr spcFirstLastPara="1" vert="horz" wrap="square" lIns="68569" tIns="34275" rIns="68569" bIns="34275" rtlCol="0" anchor="t" anchorCtr="0">
            <a:noAutofit/>
          </a:bodyPr>
          <a:lstStyle/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2000" dirty="0">
                <a:sym typeface="Calibri"/>
              </a:rPr>
              <a:t>Decide on a value for k = 3.	</a:t>
            </a:r>
            <a:endParaRPr lang="en-US" sz="2000" dirty="0"/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2000" dirty="0" err="1">
                <a:highlight>
                  <a:srgbClr val="FFFF00"/>
                </a:highlight>
                <a:sym typeface="Calibri"/>
              </a:rPr>
              <a:t>Initialise</a:t>
            </a:r>
            <a:r>
              <a:rPr lang="en-US" sz="2000" dirty="0">
                <a:highlight>
                  <a:srgbClr val="FFFF00"/>
                </a:highlight>
                <a:sym typeface="Calibri"/>
              </a:rPr>
              <a:t> the k cluster </a:t>
            </a:r>
            <a:r>
              <a:rPr lang="en-US" sz="2000" dirty="0" err="1">
                <a:highlight>
                  <a:srgbClr val="FFFF00"/>
                </a:highlight>
                <a:sym typeface="Calibri"/>
              </a:rPr>
              <a:t>centres</a:t>
            </a:r>
            <a:r>
              <a:rPr lang="en-US" sz="2000" dirty="0">
                <a:highlight>
                  <a:srgbClr val="FFFF00"/>
                </a:highlight>
                <a:sym typeface="Calibri"/>
              </a:rPr>
              <a:t> (randomly, if necessary).</a:t>
            </a:r>
            <a:r>
              <a:rPr lang="en-US" sz="2000" dirty="0">
                <a:sym typeface="Calibri"/>
              </a:rPr>
              <a:t>	</a:t>
            </a:r>
            <a:endParaRPr lang="en-US" sz="2000" dirty="0"/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2000" dirty="0">
                <a:highlight>
                  <a:srgbClr val="FFFF00"/>
                </a:highlight>
                <a:sym typeface="Calibri"/>
              </a:rPr>
              <a:t>Decide the class memberships of the N objects by assigning them to the nearest cluster </a:t>
            </a:r>
            <a:r>
              <a:rPr lang="en-US" sz="2000" dirty="0" err="1">
                <a:highlight>
                  <a:srgbClr val="FFFF00"/>
                </a:highlight>
                <a:sym typeface="Calibri"/>
              </a:rPr>
              <a:t>centre</a:t>
            </a:r>
            <a:r>
              <a:rPr lang="en-US" sz="2000" dirty="0">
                <a:highlight>
                  <a:srgbClr val="FFFF00"/>
                </a:highlight>
                <a:sym typeface="Calibri"/>
              </a:rPr>
              <a:t>.</a:t>
            </a:r>
            <a:r>
              <a:rPr lang="en-US" sz="2000" dirty="0">
                <a:sym typeface="Calibri"/>
              </a:rPr>
              <a:t>	</a:t>
            </a:r>
            <a:endParaRPr lang="en-US" sz="2000" dirty="0"/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2000" dirty="0">
                <a:sym typeface="Calibri"/>
              </a:rPr>
              <a:t>Re-estimate the k cluster </a:t>
            </a:r>
            <a:r>
              <a:rPr lang="en-US" sz="2000" dirty="0" err="1">
                <a:sym typeface="Calibri"/>
              </a:rPr>
              <a:t>centres</a:t>
            </a:r>
            <a:r>
              <a:rPr lang="en-US" sz="2000" dirty="0">
                <a:sym typeface="Calibri"/>
              </a:rPr>
              <a:t> by assuming the abovementioned memberships are correct.	</a:t>
            </a:r>
            <a:endParaRPr lang="en-US" sz="2000" dirty="0"/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2000" dirty="0">
                <a:sym typeface="Calibri"/>
              </a:rPr>
              <a:t>Exit if none of the N objects changed membership in the last iteration. Otherwise, go to 3.</a:t>
            </a:r>
            <a:endParaRPr lang="en-IE" sz="2000" dirty="0"/>
          </a:p>
        </p:txBody>
      </p:sp>
      <p:sp>
        <p:nvSpPr>
          <p:cNvPr id="399" name="Google Shape;399;p42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fld id="{00000000-1234-1234-1234-123412341234}" type="slidenum">
              <a:rPr lang="en-US"/>
              <a:pPr/>
              <a:t>20</a:t>
            </a:fld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5028871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4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k-means illustration</a:t>
            </a:r>
            <a:endParaRPr dirty="0"/>
          </a:p>
        </p:txBody>
      </p:sp>
      <p:sp>
        <p:nvSpPr>
          <p:cNvPr id="392" name="Google Shape;392;p41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pPr algn="ctr"/>
            <a:fld id="{00000000-1234-1234-1234-123412341234}" type="slidenum">
              <a:rPr lang="en-US"/>
              <a:pPr algn="ctr"/>
              <a:t>21</a:t>
            </a:fld>
            <a:endParaRPr dirty="0"/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B2762B72-4BCF-DA47-9AB1-65A5AE464D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0762" y="1888713"/>
            <a:ext cx="5209838" cy="392924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220016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4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k-means illustration</a:t>
            </a:r>
            <a:endParaRPr dirty="0"/>
          </a:p>
        </p:txBody>
      </p:sp>
      <p:sp>
        <p:nvSpPr>
          <p:cNvPr id="392" name="Google Shape;392;p41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pPr algn="ctr"/>
            <a:fld id="{00000000-1234-1234-1234-123412341234}" type="slidenum">
              <a:rPr lang="en-US"/>
              <a:pPr algn="ctr"/>
              <a:t>22</a:t>
            </a:fld>
            <a:endParaRPr dirty="0"/>
          </a:p>
        </p:txBody>
      </p:sp>
      <p:pic>
        <p:nvPicPr>
          <p:cNvPr id="393" name="Google Shape;393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42238" y="1579064"/>
            <a:ext cx="4819311" cy="433539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44546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54A038-DA81-FFC1-5AE8-AFB771D742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078" y="360362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IE" dirty="0"/>
              <a:t>   </a:t>
            </a:r>
            <a:r>
              <a:rPr lang="en-US" dirty="0">
                <a:sym typeface="Calibri"/>
              </a:rPr>
              <a:t>Comments on the K-Means Method</a:t>
            </a:r>
            <a:endParaRPr lang="en-I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893B19-D59D-3FFC-E5F6-AB37EE8A22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5921"/>
            <a:ext cx="10515600" cy="3515933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3200" b="1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Pros:</a:t>
            </a:r>
          </a:p>
          <a:p>
            <a:pPr marL="514350" lvl="1" indent="-200025">
              <a:lnSpc>
                <a:spcPct val="80000"/>
              </a:lnSpc>
              <a:spcBef>
                <a:spcPts val="375"/>
              </a:spcBef>
              <a:buClr>
                <a:schemeClr val="dk1"/>
              </a:buClr>
              <a:buSzPts val="3000"/>
              <a:buFont typeface="Arial"/>
              <a:buChar char="•"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Relatively efficient</a:t>
            </a:r>
          </a:p>
          <a:p>
            <a:pPr marL="514350" lvl="1" indent="-200025">
              <a:lnSpc>
                <a:spcPct val="80000"/>
              </a:lnSpc>
              <a:spcBef>
                <a:spcPts val="375"/>
              </a:spcBef>
              <a:buClr>
                <a:schemeClr val="dk1"/>
              </a:buClr>
              <a:buSzPts val="3000"/>
              <a:buFont typeface="Arial"/>
              <a:buChar char="•"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Often terminates at a local optimum</a:t>
            </a:r>
          </a:p>
          <a:p>
            <a:pPr>
              <a:lnSpc>
                <a:spcPct val="80000"/>
              </a:lnSpc>
              <a:spcBef>
                <a:spcPts val="375"/>
              </a:spcBef>
            </a:pPr>
            <a:endParaRPr lang="en-US"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>
              <a:lnSpc>
                <a:spcPct val="80000"/>
              </a:lnSpc>
              <a:spcBef>
                <a:spcPts val="375"/>
              </a:spcBef>
            </a:pPr>
            <a:endParaRPr lang="en-US"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32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Cons:</a:t>
            </a:r>
          </a:p>
          <a:p>
            <a:pPr marL="514350" lvl="1" indent="-200025">
              <a:lnSpc>
                <a:spcPct val="80000"/>
              </a:lnSpc>
              <a:spcBef>
                <a:spcPts val="375"/>
              </a:spcBef>
              <a:buClr>
                <a:schemeClr val="dk1"/>
              </a:buClr>
              <a:buSzPts val="3000"/>
              <a:buFont typeface="Arial"/>
              <a:buChar char="•"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Not applicable to categorical data</a:t>
            </a:r>
          </a:p>
          <a:p>
            <a:pPr marL="514350" lvl="1" indent="-200025">
              <a:lnSpc>
                <a:spcPct val="80000"/>
              </a:lnSpc>
              <a:spcBef>
                <a:spcPts val="375"/>
              </a:spcBef>
              <a:buClr>
                <a:schemeClr val="dk1"/>
              </a:buClr>
              <a:buSzPts val="3000"/>
              <a:buFont typeface="Arial"/>
              <a:buChar char="•"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Need to specify the number of clusters</a:t>
            </a:r>
          </a:p>
          <a:p>
            <a:pPr marL="514350" lvl="1" indent="-200025">
              <a:lnSpc>
                <a:spcPct val="80000"/>
              </a:lnSpc>
              <a:spcBef>
                <a:spcPts val="375"/>
              </a:spcBef>
              <a:buClr>
                <a:schemeClr val="dk1"/>
              </a:buClr>
              <a:buSzPts val="3000"/>
              <a:buFont typeface="Arial"/>
              <a:buChar char="•"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Unable to handle noisy data and outliers</a:t>
            </a:r>
            <a:endParaRPr lang="en-US" sz="2400" dirty="0"/>
          </a:p>
        </p:txBody>
      </p:sp>
      <p:sp>
        <p:nvSpPr>
          <p:cNvPr id="406" name="Google Shape;406;p43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pPr algn="ctr"/>
            <a:fld id="{00000000-1234-1234-1234-123412341234}" type="slidenum">
              <a:rPr lang="en-US"/>
              <a:pPr algn="ctr"/>
              <a:t>23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700118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5BA8B-C462-FE75-E9B9-A37810DDE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>
                <a:solidFill>
                  <a:srgbClr val="004C6C"/>
                </a:solidFill>
              </a:rPr>
              <a:t>What happens when we do not have labelled data?</a:t>
            </a:r>
            <a:endParaRPr lang="en-IE" sz="4000" dirty="0">
              <a:solidFill>
                <a:srgbClr val="004C6C"/>
              </a:solidFill>
            </a:endParaRPr>
          </a:p>
        </p:txBody>
      </p:sp>
      <p:sp>
        <p:nvSpPr>
          <p:cNvPr id="1031" name="Slide Number Placeholder 2">
            <a:extLst>
              <a:ext uri="{FF2B5EF4-FFF2-40B4-BE49-F238E27FC236}">
                <a16:creationId xmlns:a16="http://schemas.microsoft.com/office/drawing/2014/main" id="{98BE721D-2985-73C3-F04A-F9BAC64AC4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1AE971F0-0CD2-4C47-8087-EBCE9716EA84}" type="slidenum">
              <a:rPr lang="en-GB" smtClean="0"/>
              <a:pPr>
                <a:spcAft>
                  <a:spcPts val="600"/>
                </a:spcAft>
              </a:pPr>
              <a:t>3</a:t>
            </a:fld>
            <a:endParaRPr lang="en-GB"/>
          </a:p>
        </p:txBody>
      </p:sp>
      <p:pic>
        <p:nvPicPr>
          <p:cNvPr id="1026" name="Picture 2" descr="20 Awesome Sites to Visit When You're Bored - Freemake">
            <a:extLst>
              <a:ext uri="{FF2B5EF4-FFF2-40B4-BE49-F238E27FC236}">
                <a16:creationId xmlns:a16="http://schemas.microsoft.com/office/drawing/2014/main" id="{053C3283-58DA-ADD5-1B35-7AF60E6326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9"/>
          <a:stretch/>
        </p:blipFill>
        <p:spPr bwMode="auto">
          <a:xfrm>
            <a:off x="2698750" y="1754170"/>
            <a:ext cx="6794500" cy="4103760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34108371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49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fld id="{00000000-1234-1234-1234-123412341234}" type="slidenum">
              <a:rPr lang="en-US"/>
              <a:pPr/>
              <a:t>4</a:t>
            </a:fld>
            <a:endParaRPr lang="en-IE" dirty="0"/>
          </a:p>
        </p:txBody>
      </p:sp>
      <p:sp>
        <p:nvSpPr>
          <p:cNvPr id="461" name="Google Shape;461;p49"/>
          <p:cNvSpPr txBox="1">
            <a:spLocks noGrp="1"/>
          </p:cNvSpPr>
          <p:nvPr>
            <p:ph type="title" idx="4294967295"/>
          </p:nvPr>
        </p:nvSpPr>
        <p:spPr>
          <a:xfrm>
            <a:off x="563260" y="1867195"/>
            <a:ext cx="10515600" cy="993775"/>
          </a:xfrm>
          <a:prstGeom prst="rect">
            <a:avLst/>
          </a:prstGeom>
        </p:spPr>
        <p:txBody>
          <a:bodyPr spcFirstLastPara="1" vert="horz" wrap="square" lIns="68569" tIns="34275" rIns="68569" bIns="34275" rtlCol="0" anchor="ctr" anchorCtr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50" b="0" dirty="0">
                <a:solidFill>
                  <a:schemeClr val="tx1"/>
                </a:solidFill>
                <a:latin typeface="+mn-lt"/>
              </a:rPr>
              <a:t>Euclidean distance is not always the best similarity measure. i.e., Euclidean distance between ts1 and ts3 is smaller than ED between ts2 and ts3.</a:t>
            </a:r>
            <a:endParaRPr sz="2250" b="0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460" name="Google Shape;460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0264" y="3269687"/>
            <a:ext cx="4208427" cy="269127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2DE9CEF-8A20-3C70-1E35-1E394D4262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9463" y="3269687"/>
            <a:ext cx="4662273" cy="2691276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A7C8F506-F642-0743-7D43-B6B1AB81BD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Euclidean distance is not always the best measure</a:t>
            </a:r>
            <a:endParaRPr lang="en-IE" sz="4000" dirty="0"/>
          </a:p>
        </p:txBody>
      </p:sp>
    </p:spTree>
    <p:extLst>
      <p:ext uri="{BB962C8B-B14F-4D97-AF65-F5344CB8AC3E}">
        <p14:creationId xmlns:p14="http://schemas.microsoft.com/office/powerpoint/2010/main" val="34051308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56"/>
          <p:cNvSpPr txBox="1">
            <a:spLocks noGrp="1"/>
          </p:cNvSpPr>
          <p:nvPr>
            <p:ph type="title"/>
          </p:nvPr>
        </p:nvSpPr>
        <p:spPr>
          <a:xfrm>
            <a:off x="634760" y="21889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/>
              <a:t>Dynamic Time Warping</a:t>
            </a:r>
            <a:endParaRPr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60D39F-3BFE-6646-94D2-5AACC650F4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4760" y="1441120"/>
            <a:ext cx="10515600" cy="1692827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400" b="1" dirty="0"/>
              <a:t>Dynamic time warping (DTW) </a:t>
            </a:r>
            <a:r>
              <a:rPr lang="en-US" sz="2400" dirty="0"/>
              <a:t>is a well-known technique to find an optimal alignment between two given (time-dependent) sequences under certain restrictions </a:t>
            </a:r>
          </a:p>
          <a:p>
            <a:pPr>
              <a:lnSpc>
                <a:spcPct val="110000"/>
              </a:lnSpc>
            </a:pPr>
            <a:endParaRPr lang="en-IE" sz="2400" dirty="0"/>
          </a:p>
        </p:txBody>
      </p:sp>
      <p:sp>
        <p:nvSpPr>
          <p:cNvPr id="7" name="Google Shape;534;p60">
            <a:extLst>
              <a:ext uri="{FF2B5EF4-FFF2-40B4-BE49-F238E27FC236}">
                <a16:creationId xmlns:a16="http://schemas.microsoft.com/office/drawing/2014/main" id="{773CD0D8-065D-7A4D-8ADF-1E78D918C974}"/>
              </a:ext>
            </a:extLst>
          </p:cNvPr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fld id="{00000000-1234-1234-1234-123412341234}" type="slidenum">
              <a:rPr lang="en-US">
                <a:sym typeface="Calibri"/>
              </a:rPr>
              <a:pPr/>
              <a:t>5</a:t>
            </a:fld>
            <a:endParaRPr lang="en-IE">
              <a:sym typeface="Calibri"/>
            </a:endParaRPr>
          </a:p>
        </p:txBody>
      </p:sp>
      <p:pic>
        <p:nvPicPr>
          <p:cNvPr id="505" name="Google Shape;505;p56"/>
          <p:cNvPicPr preferRelativeResize="0"/>
          <p:nvPr/>
        </p:nvPicPr>
        <p:blipFill rotWithShape="1">
          <a:blip r:embed="rId3">
            <a:alphaModFix/>
          </a:blip>
          <a:srcRect t="50709"/>
          <a:stretch/>
        </p:blipFill>
        <p:spPr>
          <a:xfrm>
            <a:off x="7242341" y="3429000"/>
            <a:ext cx="3020151" cy="20758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506" name="Google Shape;506;p56"/>
          <p:cNvPicPr preferRelativeResize="0"/>
          <p:nvPr/>
        </p:nvPicPr>
        <p:blipFill rotWithShape="1">
          <a:blip r:embed="rId3">
            <a:alphaModFix/>
          </a:blip>
          <a:srcRect b="52118"/>
          <a:stretch/>
        </p:blipFill>
        <p:spPr>
          <a:xfrm>
            <a:off x="1375334" y="3435924"/>
            <a:ext cx="3020151" cy="20688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507" name="Google Shape;507;p56"/>
          <p:cNvSpPr txBox="1"/>
          <p:nvPr/>
        </p:nvSpPr>
        <p:spPr>
          <a:xfrm>
            <a:off x="492211" y="5689771"/>
            <a:ext cx="11207577" cy="5604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200" dirty="0" err="1">
                <a:solidFill>
                  <a:srgbClr val="222222"/>
                </a:solidFill>
                <a:highlight>
                  <a:srgbClr val="FFFFFF"/>
                </a:highlight>
              </a:rPr>
              <a:t>Sakoe</a:t>
            </a:r>
            <a:r>
              <a:rPr lang="en-US" sz="1200" dirty="0">
                <a:solidFill>
                  <a:srgbClr val="222222"/>
                </a:solidFill>
                <a:highlight>
                  <a:srgbClr val="FFFFFF"/>
                </a:highlight>
              </a:rPr>
              <a:t>, Hiroaki, and </a:t>
            </a:r>
            <a:r>
              <a:rPr lang="en-US" sz="1200" dirty="0" err="1">
                <a:solidFill>
                  <a:srgbClr val="222222"/>
                </a:solidFill>
                <a:highlight>
                  <a:srgbClr val="FFFFFF"/>
                </a:highlight>
              </a:rPr>
              <a:t>Seibi</a:t>
            </a:r>
            <a:r>
              <a:rPr lang="en-US" sz="1200" dirty="0">
                <a:solidFill>
                  <a:srgbClr val="222222"/>
                </a:solidFill>
                <a:highlight>
                  <a:srgbClr val="FFFFFF"/>
                </a:highlight>
              </a:rPr>
              <a:t> Chiba. "Dynamic programming algorithm optimization for spoken word recognition." </a:t>
            </a:r>
            <a:r>
              <a:rPr lang="en-US" sz="1200" i="1" dirty="0">
                <a:solidFill>
                  <a:srgbClr val="222222"/>
                </a:solidFill>
                <a:highlight>
                  <a:srgbClr val="FFFFFF"/>
                </a:highlight>
              </a:rPr>
              <a:t>IEEE transactions on acoustics, speech, and signal processing</a:t>
            </a:r>
            <a:r>
              <a:rPr lang="en-US" sz="1200" dirty="0">
                <a:solidFill>
                  <a:srgbClr val="222222"/>
                </a:solidFill>
                <a:highlight>
                  <a:srgbClr val="FFFFFF"/>
                </a:highlight>
              </a:rPr>
              <a:t> 26.1 (1978): 43-49. (5000 citations)</a:t>
            </a:r>
            <a:endParaRPr sz="24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C401D89-3367-5A4E-8915-794D2B7BFC9A}"/>
              </a:ext>
            </a:extLst>
          </p:cNvPr>
          <p:cNvSpPr/>
          <p:nvPr/>
        </p:nvSpPr>
        <p:spPr>
          <a:xfrm>
            <a:off x="420130" y="6568004"/>
            <a:ext cx="604353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E" sz="1200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https://www.youtube.com/watch?v=_K1OsqCicBY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44419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C490D7-7AB6-A978-C736-8E9E255CB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Another example of DTW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0C19EC-44E3-443F-AF2B-A422CE7E04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0" y="1457763"/>
            <a:ext cx="3807372" cy="4351338"/>
          </a:xfrm>
        </p:spPr>
        <p:txBody>
          <a:bodyPr>
            <a:normAutofit fontScale="62500" lnSpcReduction="2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IE" b="1" dirty="0"/>
              <a:t>Aligns time series</a:t>
            </a:r>
            <a:r>
              <a:rPr lang="en-IE" dirty="0"/>
              <a:t>: Matches two time-dependent sequences by stretching or compressing them to minimize alignment cost.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E" b="1" dirty="0"/>
              <a:t>Handles temporal distortions</a:t>
            </a:r>
            <a:r>
              <a:rPr lang="en-IE" dirty="0"/>
              <a:t>: Accounts for differences in speed or timing between sequences.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E" b="1" dirty="0"/>
              <a:t>Finds optimal alignment</a:t>
            </a:r>
            <a:r>
              <a:rPr lang="en-IE" dirty="0"/>
              <a:t>: Identifies the best warping path to compute a similarity measure.</a:t>
            </a:r>
          </a:p>
          <a:p>
            <a:endParaRPr lang="en-I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B6BA3F-C8A7-602F-A891-662234808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971F0-0CD2-4C47-8087-EBCE9716EA84}" type="slidenum">
              <a:rPr lang="en-GB" smtClean="0"/>
              <a:pPr/>
              <a:t>6</a:t>
            </a:fld>
            <a:endParaRPr lang="en-GB" dirty="0"/>
          </a:p>
        </p:txBody>
      </p:sp>
      <p:pic>
        <p:nvPicPr>
          <p:cNvPr id="1026" name="Picture 2" descr="What is Dynamic Time Warping?. Knowing how DWT works | by Sarthak Bhan |  Medium">
            <a:extLst>
              <a:ext uri="{FF2B5EF4-FFF2-40B4-BE49-F238E27FC236}">
                <a16:creationId xmlns:a16="http://schemas.microsoft.com/office/drawing/2014/main" id="{0B0A7D12-8DE2-9184-C123-B48092D81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167" y="2248621"/>
            <a:ext cx="6292517" cy="3483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69268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03DC6-BD08-6745-8342-A430804F1E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808" y="211341"/>
            <a:ext cx="10515600" cy="91326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IE" sz="4000" dirty="0"/>
              <a:t>Difference with Euclidean Distance</a:t>
            </a:r>
            <a:endParaRPr lang="en-US" sz="4000" dirty="0"/>
          </a:p>
        </p:txBody>
      </p:sp>
      <p:sp>
        <p:nvSpPr>
          <p:cNvPr id="9" name="Google Shape;534;p60">
            <a:extLst>
              <a:ext uri="{FF2B5EF4-FFF2-40B4-BE49-F238E27FC236}">
                <a16:creationId xmlns:a16="http://schemas.microsoft.com/office/drawing/2014/main" id="{C1074211-3430-7748-BD45-370F4086C2CA}"/>
              </a:ext>
            </a:extLst>
          </p:cNvPr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fld id="{00000000-1234-1234-1234-123412341234}" type="slidenum">
              <a:rPr lang="en-US">
                <a:sym typeface="Calibri"/>
              </a:rPr>
              <a:pPr/>
              <a:t>7</a:t>
            </a:fld>
            <a:endParaRPr lang="en-IE" dirty="0">
              <a:sym typeface="Calibri"/>
            </a:endParaRPr>
          </a:p>
        </p:txBody>
      </p:sp>
      <p:pic>
        <p:nvPicPr>
          <p:cNvPr id="4" name="Picture 3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4B0D9D40-271A-E64F-9B50-188D339F5B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808" y="1515881"/>
            <a:ext cx="6476999" cy="3837621"/>
          </a:xfrm>
          <a:prstGeom prst="rect">
            <a:avLst/>
          </a:prstGeom>
          <a:ln>
            <a:noFill/>
          </a:ln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0D6D91-9789-58CC-59A1-6D3BF866B0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20605" y="1515881"/>
            <a:ext cx="4698126" cy="4351338"/>
          </a:xfrm>
        </p:spPr>
        <p:txBody>
          <a:bodyPr>
            <a:normAutofit fontScale="55000" lnSpcReduction="2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IE" b="1" dirty="0"/>
              <a:t>Temporal flexibility</a:t>
            </a:r>
            <a:r>
              <a:rPr lang="en-IE" dirty="0"/>
              <a:t>: DTW allows non-linear alignment, while Euclidean distance compares sequences point-by-point.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E" b="1" dirty="0"/>
              <a:t>Robust to phase shifts</a:t>
            </a:r>
            <a:r>
              <a:rPr lang="en-IE" dirty="0"/>
              <a:t>: DTW handles shifts in timing; Euclidean distance fails if sequences are misaligned.</a:t>
            </a:r>
          </a:p>
          <a:p>
            <a:r>
              <a:rPr lang="en-IE" b="1" dirty="0"/>
              <a:t>Complexity</a:t>
            </a:r>
            <a:r>
              <a:rPr lang="en-IE" dirty="0"/>
              <a:t>: DTW is computationally more intensive than Euclidean distance. </a:t>
            </a:r>
          </a:p>
          <a:p>
            <a:r>
              <a:rPr lang="en-IE" b="1" dirty="0"/>
              <a:t>Costs: </a:t>
            </a:r>
            <a:r>
              <a:rPr lang="en-IE" dirty="0"/>
              <a:t>DTW is O(N</a:t>
            </a:r>
            <a:r>
              <a:rPr lang="en-IE" baseline="30000" dirty="0"/>
              <a:t>2</a:t>
            </a:r>
            <a:r>
              <a:rPr lang="en-IE" dirty="0"/>
              <a:t>) in computational complexity, compared to the O(N) of Euclidean distance for sequences of length N.</a:t>
            </a:r>
          </a:p>
        </p:txBody>
      </p:sp>
    </p:spTree>
    <p:extLst>
      <p:ext uri="{BB962C8B-B14F-4D97-AF65-F5344CB8AC3E}">
        <p14:creationId xmlns:p14="http://schemas.microsoft.com/office/powerpoint/2010/main" val="12500797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58"/>
          <p:cNvSpPr txBox="1">
            <a:spLocks noGrp="1"/>
          </p:cNvSpPr>
          <p:nvPr>
            <p:ph type="title"/>
          </p:nvPr>
        </p:nvSpPr>
        <p:spPr>
          <a:xfrm>
            <a:off x="738809" y="1046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/>
              <a:t>Symbolic Aggregate Approximation (SAX)</a:t>
            </a:r>
          </a:p>
        </p:txBody>
      </p:sp>
      <p:sp>
        <p:nvSpPr>
          <p:cNvPr id="521" name="Google Shape;521;p58"/>
          <p:cNvSpPr txBox="1">
            <a:spLocks noGrp="1"/>
          </p:cNvSpPr>
          <p:nvPr>
            <p:ph idx="1"/>
          </p:nvPr>
        </p:nvSpPr>
        <p:spPr>
          <a:xfrm>
            <a:off x="838200" y="4204251"/>
            <a:ext cx="10515600" cy="1972711"/>
          </a:xfrm>
          <a:prstGeom prst="rect">
            <a:avLst/>
          </a:prstGeom>
        </p:spPr>
        <p:txBody>
          <a:bodyPr spcFirstLastPara="1" vert="horz" wrap="square" lIns="91440" tIns="45720" rIns="91440" bIns="45720" rtlCol="0" anchor="ctr" anchorCtr="0">
            <a:normAutofit fontScale="55000" lnSpcReduction="20000"/>
          </a:bodyPr>
          <a:lstStyle/>
          <a:p>
            <a:pPr marL="285750" indent="-228600">
              <a:lnSpc>
                <a:spcPct val="120000"/>
              </a:lnSpc>
              <a:spcAft>
                <a:spcPts val="1575"/>
              </a:spcAft>
              <a:buFont typeface="Arial" panose="020B0604020202020204" pitchFamily="34" charset="0"/>
              <a:buChar char="•"/>
            </a:pPr>
            <a:r>
              <a:rPr lang="en-US" dirty="0"/>
              <a:t>SAX is the first symbolic representation for a time series that allows for dimensionality reduction and indexing with a lower-bounding distance measure in classic data mining tasks such as clustering, classification, indexing, etc.</a:t>
            </a:r>
          </a:p>
          <a:p>
            <a:pPr marL="285750" indent="-228600">
              <a:lnSpc>
                <a:spcPct val="120000"/>
              </a:lnSpc>
              <a:spcAft>
                <a:spcPts val="1575"/>
              </a:spcAft>
              <a:buFont typeface="Arial" panose="020B0604020202020204" pitchFamily="34" charset="0"/>
              <a:buChar char="•"/>
            </a:pPr>
            <a:r>
              <a:rPr lang="en-US" dirty="0"/>
              <a:t>SAX is as good as well-known representations such as Discrete Wavelet Transform (DWT) and Discrete Fourier Transform (DFT) but requires less storage space.</a:t>
            </a:r>
          </a:p>
        </p:txBody>
      </p:sp>
      <p:sp>
        <p:nvSpPr>
          <p:cNvPr id="5" name="Google Shape;534;p60">
            <a:extLst>
              <a:ext uri="{FF2B5EF4-FFF2-40B4-BE49-F238E27FC236}">
                <a16:creationId xmlns:a16="http://schemas.microsoft.com/office/drawing/2014/main" id="{AD51E11C-B839-0749-9FB3-20A8C3487345}"/>
              </a:ext>
            </a:extLst>
          </p:cNvPr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fld id="{00000000-1234-1234-1234-123412341234}" type="slidenum">
              <a:rPr lang="en-US" smtClean="0">
                <a:sym typeface="Calibri"/>
              </a:rPr>
              <a:pPr/>
              <a:t>8</a:t>
            </a:fld>
            <a:endParaRPr lang="en-US" dirty="0">
              <a:sym typeface="Calibri"/>
            </a:endParaRPr>
          </a:p>
        </p:txBody>
      </p:sp>
      <p:pic>
        <p:nvPicPr>
          <p:cNvPr id="1026" name="Picture 2" descr="Example of a time series discretized by symbolic aggregate... | Download  Scientific Diagram">
            <a:extLst>
              <a:ext uri="{FF2B5EF4-FFF2-40B4-BE49-F238E27FC236}">
                <a16:creationId xmlns:a16="http://schemas.microsoft.com/office/drawing/2014/main" id="{F7FF0F3C-AB7C-BBF7-553C-F5BAC93285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4279" y="1313361"/>
            <a:ext cx="6104659" cy="2890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89834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59"/>
          <p:cNvSpPr txBox="1">
            <a:spLocks noGrp="1"/>
          </p:cNvSpPr>
          <p:nvPr>
            <p:ph type="title"/>
          </p:nvPr>
        </p:nvSpPr>
        <p:spPr>
          <a:xfrm>
            <a:off x="542931" y="20448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/>
              <a:t>Symbolic Aggregate Approximation (SAX)</a:t>
            </a:r>
            <a:endParaRPr sz="3200" dirty="0"/>
          </a:p>
        </p:txBody>
      </p:sp>
      <p:sp>
        <p:nvSpPr>
          <p:cNvPr id="5" name="Google Shape;534;p60">
            <a:extLst>
              <a:ext uri="{FF2B5EF4-FFF2-40B4-BE49-F238E27FC236}">
                <a16:creationId xmlns:a16="http://schemas.microsoft.com/office/drawing/2014/main" id="{37657286-3040-BE49-81B8-CD7474417207}"/>
              </a:ext>
            </a:extLst>
          </p:cNvPr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fld id="{00000000-1234-1234-1234-123412341234}" type="slidenum">
              <a:rPr lang="en-US">
                <a:sym typeface="Calibri"/>
              </a:rPr>
              <a:pPr/>
              <a:t>9</a:t>
            </a:fld>
            <a:endParaRPr lang="en-IE" dirty="0">
              <a:sym typeface="Calibri"/>
            </a:endParaRPr>
          </a:p>
        </p:txBody>
      </p:sp>
      <p:pic>
        <p:nvPicPr>
          <p:cNvPr id="527" name="Google Shape;527;p59"/>
          <p:cNvPicPr preferRelativeResize="0"/>
          <p:nvPr/>
        </p:nvPicPr>
        <p:blipFill rotWithShape="1">
          <a:blip r:embed="rId3">
            <a:alphaModFix/>
          </a:blip>
          <a:srcRect b="21703"/>
          <a:stretch/>
        </p:blipFill>
        <p:spPr>
          <a:xfrm>
            <a:off x="1405534" y="1999732"/>
            <a:ext cx="5017633" cy="36520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528" name="Google Shape;528;p59"/>
          <p:cNvPicPr preferRelativeResize="0"/>
          <p:nvPr/>
        </p:nvPicPr>
        <p:blipFill rotWithShape="1">
          <a:blip r:embed="rId3">
            <a:alphaModFix/>
          </a:blip>
          <a:srcRect l="18280" t="77466"/>
          <a:stretch/>
        </p:blipFill>
        <p:spPr>
          <a:xfrm>
            <a:off x="7645680" y="3312649"/>
            <a:ext cx="3412851" cy="10262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654897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TU D SoC">
      <a:dk1>
        <a:sysClr val="windowText" lastClr="000000"/>
      </a:dk1>
      <a:lt1>
        <a:srgbClr val="FAFBFD"/>
      </a:lt1>
      <a:dk2>
        <a:srgbClr val="004C6C"/>
      </a:dk2>
      <a:lt2>
        <a:srgbClr val="FAFBFD"/>
      </a:lt2>
      <a:accent1>
        <a:srgbClr val="00A9B7"/>
      </a:accent1>
      <a:accent2>
        <a:srgbClr val="EB5793"/>
      </a:accent2>
      <a:accent3>
        <a:srgbClr val="B60057"/>
      </a:accent3>
      <a:accent4>
        <a:srgbClr val="CFC600"/>
      </a:accent4>
      <a:accent5>
        <a:srgbClr val="F49D6C"/>
      </a:accent5>
      <a:accent6>
        <a:srgbClr val="E94A41"/>
      </a:accent6>
      <a:hlink>
        <a:srgbClr val="6359A6"/>
      </a:hlink>
      <a:folHlink>
        <a:srgbClr val="837EBA"/>
      </a:folHlink>
    </a:clrScheme>
    <a:fontScheme name="Custom 3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ssibleTemplate.potx" id="{19A76EF7-685B-4DD9-AEC2-DD2E690A5E16}" vid="{F9D02FCD-DE17-4A7B-9E71-714D7E1CC4B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0F374BB96A3DE46B150CC6A9F517AE9" ma:contentTypeVersion="16" ma:contentTypeDescription="Create a new document." ma:contentTypeScope="" ma:versionID="58eb6e56134c165672897323c007ba07">
  <xsd:schema xmlns:xsd="http://www.w3.org/2001/XMLSchema" xmlns:xs="http://www.w3.org/2001/XMLSchema" xmlns:p="http://schemas.microsoft.com/office/2006/metadata/properties" xmlns:ns2="5fa573f1-0388-4933-b06f-1f1a0fb87c89" xmlns:ns3="7fe8872b-6cbd-4bc2-a1b1-93bd9d636a9c" targetNamespace="http://schemas.microsoft.com/office/2006/metadata/properties" ma:root="true" ma:fieldsID="1fc4ccf92a7e5d2a6ae2d68f2fa9ab8a" ns2:_="" ns3:_="">
    <xsd:import namespace="5fa573f1-0388-4933-b06f-1f1a0fb87c89"/>
    <xsd:import namespace="7fe8872b-6cbd-4bc2-a1b1-93bd9d636a9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Location" minOccurs="0"/>
                <xsd:element ref="ns2:MediaServiceOCR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fa573f1-0388-4933-b06f-1f1a0fb87c8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5" nillable="true" ma:displayName="Length (seconds)" ma:internalName="MediaLengthInSeconds" ma:readOnly="true">
      <xsd:simpleType>
        <xsd:restriction base="dms:Unknown"/>
      </xsd:simpleType>
    </xsd:element>
    <xsd:element name="MediaServiceAutoTags" ma:index="16" nillable="true" ma:displayName="Tags" ma:internalName="MediaServiceAutoTags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  <xsd:element name="MediaServiceOCR" ma:index="2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8b168bf0-f213-4887-af2e-cac682fa2405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fe8872b-6cbd-4bc2-a1b1-93bd9d636a9c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7b5aa41c-e4fb-41a8-90d6-833c8917b781}" ma:internalName="TaxCatchAll" ma:showField="CatchAllData" ma:web="7fe8872b-6cbd-4bc2-a1b1-93bd9d636a9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7fe8872b-6cbd-4bc2-a1b1-93bd9d636a9c" xsi:nil="true"/>
    <lcf76f155ced4ddcb4097134ff3c332f xmlns="5fa573f1-0388-4933-b06f-1f1a0fb87c89">
      <Terms xmlns="http://schemas.microsoft.com/office/infopath/2007/PartnerControls"/>
    </lcf76f155ced4ddcb4097134ff3c332f>
    <SharedWithUsers xmlns="7fe8872b-6cbd-4bc2-a1b1-93bd9d636a9c">
      <UserInfo>
        <DisplayName>School of Computer Science-Staff-City Members</DisplayName>
        <AccountId>138</AccountId>
        <AccountType/>
      </UserInfo>
    </SharedWithUsers>
  </documentManagement>
</p:properties>
</file>

<file path=customXml/itemProps1.xml><?xml version="1.0" encoding="utf-8"?>
<ds:datastoreItem xmlns:ds="http://schemas.openxmlformats.org/officeDocument/2006/customXml" ds:itemID="{7AA7A6EA-8ED6-49B7-80BA-80AB3E7256ED}">
  <ds:schemaRefs>
    <ds:schemaRef ds:uri="5fa573f1-0388-4933-b06f-1f1a0fb87c89"/>
    <ds:schemaRef ds:uri="7fe8872b-6cbd-4bc2-a1b1-93bd9d636a9c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80260636-9BC8-41CD-BA34-5B1D5FA4CFB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E0FDB3D-FF19-4870-A552-A7FC0B3873D1}">
  <ds:schemaRefs>
    <ds:schemaRef ds:uri="http://schemas.microsoft.com/office/2006/metadata/properties"/>
    <ds:schemaRef ds:uri="5fa573f1-0388-4933-b06f-1f1a0fb87c89"/>
    <ds:schemaRef ds:uri="http://purl.org/dc/dcmitype/"/>
    <ds:schemaRef ds:uri="http://schemas.microsoft.com/office/2006/documentManagement/types"/>
    <ds:schemaRef ds:uri="http://www.w3.org/XML/1998/namespace"/>
    <ds:schemaRef ds:uri="http://purl.org/dc/terms/"/>
    <ds:schemaRef ds:uri="http://schemas.openxmlformats.org/package/2006/metadata/core-properties"/>
    <ds:schemaRef ds:uri="http://schemas.microsoft.com/office/infopath/2007/PartnerControls"/>
    <ds:schemaRef ds:uri="7fe8872b-6cbd-4bc2-a1b1-93bd9d636a9c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530</TotalTime>
  <Words>730</Words>
  <Application>Microsoft Macintosh PowerPoint</Application>
  <PresentationFormat>Widescreen</PresentationFormat>
  <Paragraphs>100</Paragraphs>
  <Slides>23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Arial</vt:lpstr>
      <vt:lpstr>Arial MT</vt:lpstr>
      <vt:lpstr>Calibri</vt:lpstr>
      <vt:lpstr>Helvetica</vt:lpstr>
      <vt:lpstr>Open Sans Light</vt:lpstr>
      <vt:lpstr>Office Theme</vt:lpstr>
      <vt:lpstr>Lesson 5 - Similarity measures and Clustering</vt:lpstr>
      <vt:lpstr>Section 4: Time series similarity measures</vt:lpstr>
      <vt:lpstr>What happens when we do not have labelled data?</vt:lpstr>
      <vt:lpstr>Euclidean distance is not always the best similarity measure. i.e., Euclidean distance between ts1 and ts3 is smaller than ED between ts2 and ts3.</vt:lpstr>
      <vt:lpstr>Dynamic Time Warping</vt:lpstr>
      <vt:lpstr>Another example of DTW</vt:lpstr>
      <vt:lpstr>Difference with Euclidean Distance</vt:lpstr>
      <vt:lpstr>Symbolic Aggregate Approximation (SAX)</vt:lpstr>
      <vt:lpstr>Symbolic Aggregate Approximation (SAX)</vt:lpstr>
      <vt:lpstr>How can we calculate how good a new TSM is?</vt:lpstr>
      <vt:lpstr>TS similarity measures ranking</vt:lpstr>
      <vt:lpstr>Section 5: Clustering approach</vt:lpstr>
      <vt:lpstr>What is clustering?</vt:lpstr>
      <vt:lpstr>Two types of clustering</vt:lpstr>
      <vt:lpstr>PowerPoint Presentation</vt:lpstr>
      <vt:lpstr>PowerPoint Presentation</vt:lpstr>
      <vt:lpstr>Time series k-means clustering</vt:lpstr>
      <vt:lpstr>Partitional algorithms (K-means): </vt:lpstr>
      <vt:lpstr>K-Means algorithm</vt:lpstr>
      <vt:lpstr>Algorithm k-means</vt:lpstr>
      <vt:lpstr>k-means illustration</vt:lpstr>
      <vt:lpstr>k-means illustration</vt:lpstr>
      <vt:lpstr>   Comments on the K-Means Method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dc:creator>Luis Miralles</dc:creator>
  <cp:lastModifiedBy>Luis Miralles</cp:lastModifiedBy>
  <cp:revision>1</cp:revision>
  <dcterms:created xsi:type="dcterms:W3CDTF">2023-09-06T08:42:25Z</dcterms:created>
  <dcterms:modified xsi:type="dcterms:W3CDTF">2024-12-02T17:09:41Z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0x01010060F374BB96A3DE46B150CC6A9F517AE9</vt:lpwstr>
  </property>
  <property fmtid="{D5CDD505-2E9C-101B-9397-08002B2CF9AE}" pid="3" name="MediaServiceImageTags">
    <vt:lpwstr/>
  </property>
</Properties>
</file>